
<file path=[Content_Types].xml><?xml version="1.0" encoding="utf-8"?>
<Types xmlns="http://schemas.openxmlformats.org/package/2006/content-types">
  <Default Extension="gif" ContentType="image/gif"/>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33" r:id="rId1"/>
  </p:sldMasterIdLst>
  <p:notesMasterIdLst>
    <p:notesMasterId r:id="rId29"/>
  </p:notesMasterIdLst>
  <p:handoutMasterIdLst>
    <p:handoutMasterId r:id="rId30"/>
  </p:handoutMasterIdLst>
  <p:sldIdLst>
    <p:sldId id="536" r:id="rId2"/>
    <p:sldId id="437" r:id="rId3"/>
    <p:sldId id="692" r:id="rId4"/>
    <p:sldId id="443" r:id="rId5"/>
    <p:sldId id="689" r:id="rId6"/>
    <p:sldId id="693" r:id="rId7"/>
    <p:sldId id="444" r:id="rId8"/>
    <p:sldId id="694" r:id="rId9"/>
    <p:sldId id="700" r:id="rId10"/>
    <p:sldId id="699" r:id="rId11"/>
    <p:sldId id="711" r:id="rId12"/>
    <p:sldId id="701" r:id="rId13"/>
    <p:sldId id="702" r:id="rId14"/>
    <p:sldId id="703" r:id="rId15"/>
    <p:sldId id="704" r:id="rId16"/>
    <p:sldId id="705" r:id="rId17"/>
    <p:sldId id="457" r:id="rId18"/>
    <p:sldId id="706" r:id="rId19"/>
    <p:sldId id="707" r:id="rId20"/>
    <p:sldId id="709" r:id="rId21"/>
    <p:sldId id="710" r:id="rId22"/>
    <p:sldId id="685" r:id="rId23"/>
    <p:sldId id="446" r:id="rId24"/>
    <p:sldId id="517" r:id="rId25"/>
    <p:sldId id="467" r:id="rId26"/>
    <p:sldId id="460" r:id="rId27"/>
    <p:sldId id="280" r:id="rId28"/>
  </p:sldIdLst>
  <p:sldSz cx="9144000" cy="6858000" type="screen4x3"/>
  <p:notesSz cx="6858000" cy="9144000"/>
  <p:defaultTextStyle>
    <a:defPPr>
      <a:defRPr lang="en-US"/>
    </a:defPPr>
    <a:lvl1pPr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1pPr>
    <a:lvl2pPr marL="4572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2pPr>
    <a:lvl3pPr marL="9144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3pPr>
    <a:lvl4pPr marL="13716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4pPr>
    <a:lvl5pPr marL="1828800" algn="l" defTabSz="457200" rtl="0" eaLnBrk="0" fontAlgn="base" hangingPunct="0">
      <a:spcBef>
        <a:spcPct val="0"/>
      </a:spcBef>
      <a:spcAft>
        <a:spcPct val="0"/>
      </a:spcAft>
      <a:defRPr kern="1200">
        <a:solidFill>
          <a:schemeClr val="tx1"/>
        </a:solidFill>
        <a:latin typeface="Century Gothic" panose="020B0502020202020204" pitchFamily="34" charset="0"/>
        <a:ea typeface="+mn-ea"/>
        <a:cs typeface="+mn-cs"/>
      </a:defRPr>
    </a:lvl5pPr>
    <a:lvl6pPr marL="2286000" algn="l" defTabSz="914400" rtl="0" eaLnBrk="1" latinLnBrk="0" hangingPunct="1">
      <a:defRPr kern="1200">
        <a:solidFill>
          <a:schemeClr val="tx1"/>
        </a:solidFill>
        <a:latin typeface="Century Gothic" panose="020B0502020202020204" pitchFamily="34" charset="0"/>
        <a:ea typeface="+mn-ea"/>
        <a:cs typeface="+mn-cs"/>
      </a:defRPr>
    </a:lvl6pPr>
    <a:lvl7pPr marL="2743200" algn="l" defTabSz="914400" rtl="0" eaLnBrk="1" latinLnBrk="0" hangingPunct="1">
      <a:defRPr kern="1200">
        <a:solidFill>
          <a:schemeClr val="tx1"/>
        </a:solidFill>
        <a:latin typeface="Century Gothic" panose="020B0502020202020204" pitchFamily="34" charset="0"/>
        <a:ea typeface="+mn-ea"/>
        <a:cs typeface="+mn-cs"/>
      </a:defRPr>
    </a:lvl7pPr>
    <a:lvl8pPr marL="3200400" algn="l" defTabSz="914400" rtl="0" eaLnBrk="1" latinLnBrk="0" hangingPunct="1">
      <a:defRPr kern="1200">
        <a:solidFill>
          <a:schemeClr val="tx1"/>
        </a:solidFill>
        <a:latin typeface="Century Gothic" panose="020B0502020202020204" pitchFamily="34" charset="0"/>
        <a:ea typeface="+mn-ea"/>
        <a:cs typeface="+mn-cs"/>
      </a:defRPr>
    </a:lvl8pPr>
    <a:lvl9pPr marL="3657600" algn="l" defTabSz="914400" rtl="0" eaLnBrk="1" latinLnBrk="0" hangingPunct="1">
      <a:defRPr kern="1200">
        <a:solidFill>
          <a:schemeClr val="tx1"/>
        </a:solidFill>
        <a:latin typeface="Century Gothic" panose="020B0502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CCCE"/>
    <a:srgbClr val="00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014" autoAdjust="0"/>
    <p:restoredTop sz="94645" autoAdjust="0"/>
  </p:normalViewPr>
  <p:slideViewPr>
    <p:cSldViewPr>
      <p:cViewPr>
        <p:scale>
          <a:sx n="80" d="100"/>
          <a:sy n="80" d="100"/>
        </p:scale>
        <p:origin x="1320" y="-96"/>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handoutMaster" Target="handoutMasters/handoutMaster1.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ata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ata5.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hyperlink" Target="mailto:Majella.Hynan@lssc.ie" TargetMode="External"/><Relationship Id="rId1" Type="http://schemas.openxmlformats.org/officeDocument/2006/relationships/hyperlink" Target="mailto:Sean.lynch@lssc.ie" TargetMode="External"/><Relationship Id="rId4" Type="http://schemas.openxmlformats.org/officeDocument/2006/relationships/image" Target="../media/image28.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10" Type="http://schemas.openxmlformats.org/officeDocument/2006/relationships/image" Target="../media/image11.svg"/><Relationship Id="rId4" Type="http://schemas.openxmlformats.org/officeDocument/2006/relationships/image" Target="../media/image5.svg"/><Relationship Id="rId9" Type="http://schemas.openxmlformats.org/officeDocument/2006/relationships/image" Target="../media/image10.png"/></Relationships>
</file>

<file path=ppt/diagrams/_rels/drawing2.xml.rels><?xml version="1.0" encoding="UTF-8" standalone="yes"?>
<Relationships xmlns="http://schemas.openxmlformats.org/package/2006/relationships"><Relationship Id="rId8" Type="http://schemas.openxmlformats.org/officeDocument/2006/relationships/image" Target="../media/image22.svg"/><Relationship Id="rId3" Type="http://schemas.openxmlformats.org/officeDocument/2006/relationships/image" Target="../media/image17.png"/><Relationship Id="rId7" Type="http://schemas.openxmlformats.org/officeDocument/2006/relationships/image" Target="../media/image21.png"/><Relationship Id="rId2" Type="http://schemas.openxmlformats.org/officeDocument/2006/relationships/image" Target="../media/image16.svg"/><Relationship Id="rId1" Type="http://schemas.openxmlformats.org/officeDocument/2006/relationships/image" Target="../media/image15.png"/><Relationship Id="rId6" Type="http://schemas.openxmlformats.org/officeDocument/2006/relationships/image" Target="../media/image20.svg"/><Relationship Id="rId5" Type="http://schemas.openxmlformats.org/officeDocument/2006/relationships/image" Target="../media/image19.png"/><Relationship Id="rId10" Type="http://schemas.openxmlformats.org/officeDocument/2006/relationships/image" Target="../media/image24.svg"/><Relationship Id="rId4" Type="http://schemas.openxmlformats.org/officeDocument/2006/relationships/image" Target="../media/image18.svg"/><Relationship Id="rId9" Type="http://schemas.openxmlformats.org/officeDocument/2006/relationships/image" Target="../media/image23.png"/></Relationships>
</file>

<file path=ppt/diagrams/_rels/drawing5.xml.rels><?xml version="1.0" encoding="UTF-8" standalone="yes"?>
<Relationships xmlns="http://schemas.openxmlformats.org/package/2006/relationships"><Relationship Id="rId3" Type="http://schemas.openxmlformats.org/officeDocument/2006/relationships/hyperlink" Target="mailto:Sean.lynch@lssc.ie" TargetMode="External"/><Relationship Id="rId2" Type="http://schemas.openxmlformats.org/officeDocument/2006/relationships/image" Target="../media/image28.svg"/><Relationship Id="rId1" Type="http://schemas.openxmlformats.org/officeDocument/2006/relationships/image" Target="../media/image27.png"/><Relationship Id="rId4" Type="http://schemas.openxmlformats.org/officeDocument/2006/relationships/hyperlink" Target="mailto:Majella.Hynan@lssc.ie" TargetMode="External"/></Relationships>
</file>

<file path=ppt/diagrams/colors1.xml><?xml version="1.0" encoding="utf-8"?>
<dgm:colorsDef xmlns:dgm="http://schemas.openxmlformats.org/drawingml/2006/diagram" xmlns:a="http://schemas.openxmlformats.org/drawingml/2006/main" uniqueId="urn:microsoft.com/office/officeart/2018/5/colors/Iconchunking_neutralbg_accent4_2">
  <dgm:title val=""/>
  <dgm:desc val=""/>
  <dgm:catLst>
    <dgm:cat type="accent4" pri="14200"/>
  </dgm:catLst>
  <dgm:styleLbl name="node0">
    <dgm:fillClrLst meth="repeat">
      <a:schemeClr val="accent4"/>
    </dgm:fillClrLst>
    <dgm:linClrLst meth="repeat">
      <a:schemeClr val="lt1"/>
    </dgm:linClrLst>
    <dgm:effectClrLst/>
    <dgm:txLinClrLst/>
    <dgm:txFillClrLst/>
    <dgm:txEffectClrLst/>
  </dgm:styleLbl>
  <dgm:styleLbl name="node1">
    <dgm:fillClrLst meth="repeat">
      <a:schemeClr val="accent4"/>
    </dgm:fillClrLst>
    <dgm:linClrLst meth="repeat">
      <a:schemeClr val="lt1">
        <a:alpha val="0"/>
      </a:schemeClr>
    </dgm:linClrLst>
    <dgm:effectClrLst/>
    <dgm:txLinClrLst/>
    <dgm:txFillClrLst/>
    <dgm:txEffectClrLst/>
  </dgm:styleLbl>
  <dgm:styleLbl name="alignNode1">
    <dgm:fillClrLst meth="repeat">
      <a:schemeClr val="accent4"/>
    </dgm:fillClrLst>
    <dgm:linClrLst meth="repeat">
      <a:schemeClr val="accent4"/>
    </dgm:linClrLst>
    <dgm:effectClrLst/>
    <dgm:txLinClrLst/>
    <dgm:txFillClrLst/>
    <dgm:txEffectClrLst/>
  </dgm:styleLbl>
  <dgm:styleLbl name="lnNode1">
    <dgm:fillClrLst meth="repeat">
      <a:schemeClr val="accent4"/>
    </dgm:fillClrLst>
    <dgm:linClrLst meth="repeat">
      <a:schemeClr val="lt1"/>
    </dgm:linClrLst>
    <dgm:effectClrLst/>
    <dgm:txLinClrLst/>
    <dgm:txFillClrLst/>
    <dgm:txEffectClrLst/>
  </dgm:styleLbl>
  <dgm:styleLbl name="vennNode1">
    <dgm:fillClrLst meth="repeat">
      <a:schemeClr val="accent4">
        <a:alpha val="50000"/>
      </a:schemeClr>
    </dgm:fillClrLst>
    <dgm:linClrLst meth="repeat">
      <a:schemeClr val="lt1"/>
    </dgm:linClrLst>
    <dgm:effectClrLst/>
    <dgm:txLinClrLst/>
    <dgm:txFillClrLst/>
    <dgm:txEffectClrLst/>
  </dgm:styleLbl>
  <dgm:styleLbl name="node2">
    <dgm:fillClrLst meth="repeat">
      <a:schemeClr val="accent4"/>
    </dgm:fillClrLst>
    <dgm:linClrLst meth="repeat">
      <a:schemeClr val="lt1"/>
    </dgm:linClrLst>
    <dgm:effectClrLst/>
    <dgm:txLinClrLst/>
    <dgm:txFillClrLst/>
    <dgm:txEffectClrLst/>
  </dgm:styleLbl>
  <dgm:styleLbl name="node3">
    <dgm:fillClrLst meth="repeat">
      <a:schemeClr val="accent4"/>
    </dgm:fillClrLst>
    <dgm:linClrLst meth="repeat">
      <a:schemeClr val="lt1"/>
    </dgm:linClrLst>
    <dgm:effectClrLst/>
    <dgm:txLinClrLst/>
    <dgm:txFillClrLst/>
    <dgm:txEffectClrLst/>
  </dgm:styleLbl>
  <dgm:styleLbl name="node4">
    <dgm:fillClrLst meth="repeat">
      <a:schemeClr val="accent4"/>
    </dgm:fillClrLst>
    <dgm:linClrLst meth="repeat">
      <a:schemeClr val="lt1"/>
    </dgm:linClrLst>
    <dgm:effectClrLst/>
    <dgm:txLinClrLst/>
    <dgm:txFillClrLst/>
    <dgm:txEffectClrLst/>
  </dgm:styleLbl>
  <dgm:styleLbl name="f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4">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4">
        <a:tint val="60000"/>
      </a:schemeClr>
    </dgm:fillClrLst>
    <dgm:linClrLst meth="repeat">
      <a:schemeClr val="accent4">
        <a:tint val="60000"/>
      </a:schemeClr>
    </dgm:linClrLst>
    <dgm:effectClrLst/>
    <dgm:txLinClrLst/>
    <dgm:txFillClrLst/>
    <dgm:txEffectClrLst/>
  </dgm:styleLbl>
  <dgm:styleLbl name="fgSibTrans2D1">
    <dgm:fillClrLst meth="repeat">
      <a:schemeClr val="accent4">
        <a:tint val="60000"/>
      </a:schemeClr>
    </dgm:fillClrLst>
    <dgm:linClrLst meth="repeat">
      <a:schemeClr val="accent4">
        <a:tint val="60000"/>
      </a:schemeClr>
    </dgm:linClrLst>
    <dgm:effectClrLst/>
    <dgm:txLinClrLst/>
    <dgm:txFillClrLst/>
    <dgm:txEffectClrLst/>
  </dgm:styleLbl>
  <dgm:styleLbl name="bgSibTrans2D1">
    <dgm:fillClrLst meth="repeat">
      <a:schemeClr val="accent4">
        <a:tint val="60000"/>
      </a:schemeClr>
    </dgm:fillClrLst>
    <dgm:linClrLst meth="repeat">
      <a:schemeClr val="accent4">
        <a:tint val="60000"/>
      </a:schemeClr>
    </dgm:linClrLst>
    <dgm:effectClrLst/>
    <dgm:txLinClrLst/>
    <dgm:txFillClrLst/>
    <dgm:txEffectClrLst/>
  </dgm:styleLbl>
  <dgm:styleLbl name="sibTrans1D1">
    <dgm:fillClrLst meth="repeat">
      <a:schemeClr val="accent4"/>
    </dgm:fillClrLst>
    <dgm:linClrLst meth="repeat">
      <a:schemeClr val="accent4"/>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dgm:linClrLst>
    <dgm:effectClrLst/>
    <dgm:txLinClrLst/>
    <dgm:txFillClrLst/>
    <dgm:txEffectClrLst/>
  </dgm:styleLbl>
  <dgm:styleLbl name="asst1">
    <dgm:fillClrLst meth="repeat">
      <a:schemeClr val="accent4"/>
    </dgm:fillClrLst>
    <dgm:linClrLst meth="repeat">
      <a:schemeClr val="lt1"/>
    </dgm:linClrLst>
    <dgm:effectClrLst/>
    <dgm:txLinClrLst/>
    <dgm:txFillClrLst/>
    <dgm:txEffectClrLst/>
  </dgm:styleLbl>
  <dgm:styleLbl name="asst2">
    <dgm:fillClrLst meth="repeat">
      <a:schemeClr val="accent4"/>
    </dgm:fillClrLst>
    <dgm:linClrLst meth="repeat">
      <a:schemeClr val="lt1"/>
    </dgm:linClrLst>
    <dgm:effectClrLst/>
    <dgm:txLinClrLst/>
    <dgm:txFillClrLst/>
    <dgm:txEffectClrLst/>
  </dgm:styleLbl>
  <dgm:styleLbl name="asst3">
    <dgm:fillClrLst meth="repeat">
      <a:schemeClr val="accent4"/>
    </dgm:fillClrLst>
    <dgm:linClrLst meth="repeat">
      <a:schemeClr val="lt1"/>
    </dgm:linClrLst>
    <dgm:effectClrLst/>
    <dgm:txLinClrLst/>
    <dgm:txFillClrLst/>
    <dgm:txEffectClrLst/>
  </dgm:styleLbl>
  <dgm:styleLbl name="asst4">
    <dgm:fillClrLst meth="repeat">
      <a:schemeClr val="accent4"/>
    </dgm:fillClrLst>
    <dgm:linClrLst meth="repeat">
      <a:schemeClr val="lt1"/>
    </dgm:linClrLst>
    <dgm:effectClrLst/>
    <dgm:txLinClrLst/>
    <dgm:txFillClrLst/>
    <dgm:txEffectClrLst/>
  </dgm:styleLbl>
  <dgm:styleLbl name="parChTrans2D1">
    <dgm:fillClrLst meth="repeat">
      <a:schemeClr val="accent4">
        <a:tint val="60000"/>
      </a:schemeClr>
    </dgm:fillClrLst>
    <dgm:linClrLst meth="repeat">
      <a:schemeClr val="accent4">
        <a:tint val="60000"/>
      </a:schemeClr>
    </dgm:linClrLst>
    <dgm:effectClrLst/>
    <dgm:txLinClrLst/>
    <dgm:txFillClrLst meth="repeat">
      <a:schemeClr val="lt1"/>
    </dgm:txFillClrLst>
    <dgm:txEffectClrLst/>
  </dgm:styleLbl>
  <dgm:styleLbl name="parChTrans2D2">
    <dgm:fillClrLst meth="repeat">
      <a:schemeClr val="accent4"/>
    </dgm:fillClrLst>
    <dgm:linClrLst meth="repeat">
      <a:schemeClr val="accent4"/>
    </dgm:linClrLst>
    <dgm:effectClrLst/>
    <dgm:txLinClrLst/>
    <dgm:txFillClrLst meth="repeat">
      <a:schemeClr val="lt1"/>
    </dgm:txFillClrLst>
    <dgm:txEffectClrLst/>
  </dgm:styleLbl>
  <dgm:styleLbl name="parChTrans2D3">
    <dgm:fillClrLst meth="repeat">
      <a:schemeClr val="accent4"/>
    </dgm:fillClrLst>
    <dgm:linClrLst meth="repeat">
      <a:schemeClr val="accent4"/>
    </dgm:linClrLst>
    <dgm:effectClrLst/>
    <dgm:txLinClrLst/>
    <dgm:txFillClrLst meth="repeat">
      <a:schemeClr val="lt1"/>
    </dgm:txFillClrLst>
    <dgm:txEffectClrLst/>
  </dgm:styleLbl>
  <dgm:styleLbl name="parChTrans2D4">
    <dgm:fillClrLst meth="repeat">
      <a:schemeClr val="accent4"/>
    </dgm:fillClrLst>
    <dgm:linClrLst meth="repeat">
      <a:schemeClr val="accent4"/>
    </dgm:linClrLst>
    <dgm:effectClrLst/>
    <dgm:txLinClrLst/>
    <dgm:txFillClrLst meth="repeat">
      <a:schemeClr val="lt1"/>
    </dgm:txFillClrLst>
    <dgm:txEffectClrLst/>
  </dgm:styleLbl>
  <dgm:styleLbl name="parChTrans1D1">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2">
    <dgm:fillClrLst meth="repeat">
      <a:schemeClr val="accent4"/>
    </dgm:fillClrLst>
    <dgm:linClrLst meth="repeat">
      <a:schemeClr val="accent4">
        <a:shade val="60000"/>
      </a:schemeClr>
    </dgm:linClrLst>
    <dgm:effectClrLst/>
    <dgm:txLinClrLst/>
    <dgm:txFillClrLst meth="repeat">
      <a:schemeClr val="tx1"/>
    </dgm:txFillClrLst>
    <dgm:txEffectClrLst/>
  </dgm:styleLbl>
  <dgm:styleLbl name="parChTrans1D3">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parChTrans1D4">
    <dgm:fillClrLst meth="repeat">
      <a:schemeClr val="accent4"/>
    </dgm:fillClrLst>
    <dgm:linClrLst meth="repeat">
      <a:schemeClr val="accent4">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solidFgAcc1">
    <dgm:fillClrLst meth="repeat">
      <a:schemeClr val="lt1"/>
    </dgm:fillClrLst>
    <dgm:linClrLst meth="repeat">
      <a:schemeClr val="accent4"/>
    </dgm:linClrLst>
    <dgm:effectClrLst/>
    <dgm:txLinClrLst/>
    <dgm:txFillClrLst meth="repeat">
      <a:schemeClr val="dk1"/>
    </dgm:txFillClrLst>
    <dgm:txEffectClrLst/>
  </dgm:styleLbl>
  <dgm:styleLbl name="solidAlignAcc1">
    <dgm:fillClrLst meth="repeat">
      <a:schemeClr val="lt1"/>
    </dgm:fillClrLst>
    <dgm:linClrLst meth="repeat">
      <a:schemeClr val="accent4"/>
    </dgm:linClrLst>
    <dgm:effectClrLst/>
    <dgm:txLinClrLst/>
    <dgm:txFillClrLst meth="repeat">
      <a:schemeClr val="dk1"/>
    </dgm:txFillClrLst>
    <dgm:txEffectClrLst/>
  </dgm:styleLbl>
  <dgm:styleLbl name="solidBgAcc1">
    <dgm:fillClrLst meth="repeat">
      <a:schemeClr val="lt1"/>
    </dgm:fillClrLst>
    <dgm:linClrLst meth="repeat">
      <a:schemeClr val="accent4"/>
    </dgm:linClrLst>
    <dgm:effectClrLst/>
    <dgm:txLinClrLst/>
    <dgm:txFillClrLst meth="repeat">
      <a:schemeClr val="dk1"/>
    </dgm:txFillClrLst>
    <dgm:txEffectClrLst/>
  </dgm:styleLbl>
  <dgm:styleLbl name="f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align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bgAccFollowNode1">
    <dgm:fillClrLst meth="repeat">
      <a:schemeClr val="accent4">
        <a:alpha val="90000"/>
        <a:tint val="40000"/>
      </a:schemeClr>
    </dgm:fillClrLst>
    <dgm:linClrLst meth="repeat">
      <a:schemeClr val="accent4">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4"/>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accent4"/>
    </dgm:linClrLst>
    <dgm:effectClrLst/>
    <dgm:txLinClrLst/>
    <dgm:txFillClrLst meth="repeat">
      <a:schemeClr val="dk1"/>
    </dgm:txFillClrLst>
    <dgm:txEffectClrLst/>
  </dgm:styleLbl>
  <dgm:styleLbl name="dkBgShp">
    <dgm:fillClrLst meth="repeat">
      <a:schemeClr val="accent4">
        <a:shade val="80000"/>
      </a:schemeClr>
    </dgm:fillClrLst>
    <dgm:linClrLst meth="repeat">
      <a:schemeClr val="accent4"/>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18/5/colors/Iconchunking_neutralbg_colorful5">
  <dgm:title val=""/>
  <dgm:desc val=""/>
  <dgm:catLst>
    <dgm:cat type="colorful" pri="10500"/>
  </dgm:catLst>
  <dgm:styleLbl name="node0">
    <dgm:fillClrLst meth="repeat">
      <a:schemeClr val="accent4"/>
    </dgm:fillClrLst>
    <dgm:linClrLst meth="repeat">
      <a:schemeClr val="lt1"/>
    </dgm:linClrLst>
    <dgm:effectClrLst/>
    <dgm:txLinClrLst/>
    <dgm:txFillClrLst/>
    <dgm:txEffectClrLst/>
  </dgm:styleLbl>
  <dgm:styleLbl name="node1">
    <dgm:fillClrLst>
      <a:schemeClr val="accent5"/>
      <a:schemeClr val="accent6"/>
    </dgm:fillClrLst>
    <dgm:linClrLst meth="repeat">
      <a:schemeClr val="lt1">
        <a:alpha val="0"/>
      </a:schemeClr>
    </dgm:linClrLst>
    <dgm:effectClrLst/>
    <dgm:txLinClrLst/>
    <dgm:txFillClrLst/>
    <dgm:txEffectClrLst/>
  </dgm:styleLbl>
  <dgm:styleLbl name="alignNode1">
    <dgm:fillClrLst>
      <a:schemeClr val="accent5"/>
      <a:schemeClr val="accent6"/>
    </dgm:fillClrLst>
    <dgm:linClrLst>
      <a:schemeClr val="accent5"/>
      <a:schemeClr val="accent6"/>
    </dgm:linClrLst>
    <dgm:effectClrLst/>
    <dgm:txLinClrLst/>
    <dgm:txFillClrLst/>
    <dgm:txEffectClrLst/>
  </dgm:styleLbl>
  <dgm:styleLbl name="lnNode1">
    <dgm:fillClrLst>
      <a:schemeClr val="accent5"/>
      <a:schemeClr val="accent6"/>
    </dgm:fillClrLst>
    <dgm:linClrLst meth="repeat">
      <a:schemeClr val="lt1"/>
    </dgm:linClrLst>
    <dgm:effectClrLst/>
    <dgm:txLinClrLst/>
    <dgm:txFillClrLst/>
    <dgm:txEffectClrLst/>
  </dgm:styleLbl>
  <dgm:styleLbl name="vennNode1">
    <dgm:fillClrLst>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6"/>
    </dgm:fillClrLst>
    <dgm:linClrLst meth="repeat">
      <a:schemeClr val="lt1"/>
    </dgm:linClrLst>
    <dgm:effectClrLst/>
    <dgm:txLinClrLst/>
    <dgm:txFillClrLst/>
    <dgm:txEffectClrLst/>
  </dgm:styleLbl>
  <dgm:styleLbl name="node3">
    <dgm:fillClrLst>
      <a:schemeClr val="accent1"/>
    </dgm:fillClrLst>
    <dgm:linClrLst meth="repeat">
      <a:schemeClr val="lt1"/>
    </dgm:linClrLst>
    <dgm:effectClrLst/>
    <dgm:txLinClrLst/>
    <dgm:txFillClrLst/>
    <dgm:txEffectClrLst/>
  </dgm:styleLbl>
  <dgm:styleLbl name="node4">
    <dgm:fillClrLst>
      <a:schemeClr val="accent2"/>
    </dgm:fillClrLst>
    <dgm:linClrLst meth="repeat">
      <a:schemeClr val="lt1"/>
    </dgm:linClrLst>
    <dgm:effectClrLst/>
    <dgm:txLinClrLst/>
    <dgm:txFillClrLst/>
    <dgm:txEffectClrLst/>
  </dgm:styleLbl>
  <dgm:styleLbl name="fgImgPlace1">
    <dgm:fillClrLst>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5">
        <a:tint val="50000"/>
      </a:schemeClr>
      <a:schemeClr val="accent6">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5"/>
      <a:schemeClr val="accent6"/>
    </dgm:fillClrLst>
    <dgm:linClrLst meth="repeat">
      <a:schemeClr val="lt1"/>
    </dgm:linClrLst>
    <dgm:effectClrLst/>
    <dgm:txLinClrLst/>
    <dgm:txFillClrLst/>
    <dgm:txEffectClrLst/>
  </dgm:styleLbl>
  <dgm:styleLbl name="fgSibTrans2D1">
    <dgm:fillClrLst>
      <a:schemeClr val="accent5"/>
      <a:schemeClr val="accent6"/>
    </dgm:fillClrLst>
    <dgm:linClrLst meth="repeat">
      <a:schemeClr val="lt1"/>
    </dgm:linClrLst>
    <dgm:effectClrLst/>
    <dgm:txLinClrLst/>
    <dgm:txFillClrLst meth="repeat">
      <a:schemeClr val="lt1"/>
    </dgm:txFillClrLst>
    <dgm:txEffectClrLst/>
  </dgm:styleLbl>
  <dgm:styleLbl name="bgSibTrans2D1">
    <dgm:fillClrLst>
      <a:schemeClr val="accent5"/>
      <a:schemeClr val="accent6"/>
    </dgm:fillClrLst>
    <dgm:linClrLst meth="repeat">
      <a:schemeClr val="lt1"/>
    </dgm:linClrLst>
    <dgm:effectClrLst/>
    <dgm:txLinClrLst/>
    <dgm:txFillClrLst meth="repeat">
      <a:schemeClr val="lt1"/>
    </dgm:txFillClrLst>
    <dgm:txEffectClrLst/>
  </dgm:styleLbl>
  <dgm:styleLbl name="sibTrans1D1">
    <dgm:fillClrLst/>
    <dgm:linClrLst>
      <a:schemeClr val="accent5"/>
      <a:schemeClr val="accent6"/>
    </dgm:linClrLst>
    <dgm:effectClrLst/>
    <dgm:txLinClrLst/>
    <dgm:txFillClrLst meth="repeat">
      <a:schemeClr val="tx1"/>
    </dgm:txFillClrLst>
    <dgm:txEffectClrLst/>
  </dgm:styleLbl>
  <dgm:styleLbl name="callout">
    <dgm:fillClrLst meth="repeat">
      <a:schemeClr val="accent5"/>
    </dgm:fillClrLst>
    <dgm:linClrLst meth="repeat">
      <a:schemeClr val="accent5">
        <a:tint val="50000"/>
      </a:schemeClr>
    </dgm:linClrLst>
    <dgm:effectClrLst/>
    <dgm:txLinClrLst/>
    <dgm:txFillClrLst meth="repeat">
      <a:schemeClr val="tx1"/>
    </dgm:txFillClrLst>
    <dgm:txEffectClrLst/>
  </dgm:styleLbl>
  <dgm:styleLbl name="asst0">
    <dgm:fillClrLst meth="repeat">
      <a:schemeClr val="accent5"/>
    </dgm:fillClrLst>
    <dgm:linClrLst meth="repeat">
      <a:schemeClr val="lt1">
        <a:shade val="80000"/>
      </a:schemeClr>
    </dgm:linClrLst>
    <dgm:effectClrLst/>
    <dgm:txLinClrLst/>
    <dgm:txFillClrLst/>
    <dgm:txEffectClrLst/>
  </dgm:styleLbl>
  <dgm:styleLbl name="asst1">
    <dgm:fillClrLst meth="repeat">
      <a:schemeClr val="accent6"/>
    </dgm:fillClrLst>
    <dgm:linClrLst meth="repeat">
      <a:schemeClr val="lt1">
        <a:shade val="80000"/>
      </a:schemeClr>
    </dgm:linClrLst>
    <dgm:effectClrLst/>
    <dgm:txLinClrLst/>
    <dgm:txFillClrLst/>
    <dgm:txEffectClrLst/>
  </dgm:styleLbl>
  <dgm:styleLbl name="asst2">
    <dgm:fillClrLst>
      <a:schemeClr val="accent1"/>
    </dgm:fillClrLst>
    <dgm:linClrLst meth="repeat">
      <a:schemeClr val="lt1"/>
    </dgm:linClrLst>
    <dgm:effectClrLst/>
    <dgm:txLinClrLst/>
    <dgm:txFillClrLst/>
    <dgm:txEffectClrLst/>
  </dgm:styleLbl>
  <dgm:styleLbl name="asst3">
    <dgm:fillClrLst>
      <a:schemeClr val="accent2"/>
    </dgm:fillClrLst>
    <dgm:linClrLst meth="repeat">
      <a:schemeClr val="lt1"/>
    </dgm:linClrLst>
    <dgm:effectClrLst/>
    <dgm:txLinClrLst/>
    <dgm:txFillClrLst/>
    <dgm:txEffectClrLst/>
  </dgm:styleLbl>
  <dgm:styleLbl name="asst4">
    <dgm:fillClrLst>
      <a:schemeClr val="accent3"/>
    </dgm:fillClrLst>
    <dgm:linClrLst meth="repeat">
      <a:schemeClr val="lt1"/>
    </dgm:linClrLst>
    <dgm:effectClrLst/>
    <dgm:txLinClrLst/>
    <dgm:txFillClrLst/>
    <dgm:txEffectClrLst/>
  </dgm:styleLbl>
  <dgm:styleLbl name="parChTrans2D1">
    <dgm:fillClrLst meth="repeat">
      <a:schemeClr val="accent5"/>
    </dgm:fillClrLst>
    <dgm:linClrLst meth="repeat">
      <a:schemeClr val="lt1"/>
    </dgm:linClrLst>
    <dgm:effectClrLst/>
    <dgm:txLinClrLst/>
    <dgm:txFillClrLst meth="repeat">
      <a:schemeClr val="lt1"/>
    </dgm:txFillClrLst>
    <dgm:txEffectClrLst/>
  </dgm:styleLbl>
  <dgm:styleLbl name="parChTrans2D2">
    <dgm:fillClrLst meth="repeat">
      <a:schemeClr val="accent6"/>
    </dgm:fillClrLst>
    <dgm:linClrLst meth="repeat">
      <a:schemeClr val="lt1"/>
    </dgm:linClrLst>
    <dgm:effectClrLst/>
    <dgm:txLinClrLst/>
    <dgm:txFillClrLst/>
    <dgm:txEffectClrLst/>
  </dgm:styleLbl>
  <dgm:styleLbl name="parChTrans2D3">
    <dgm:fillClrLst meth="repeat">
      <a:schemeClr val="accent6"/>
    </dgm:fillClrLst>
    <dgm:linClrLst meth="repeat">
      <a:schemeClr val="lt1"/>
    </dgm:linClrLst>
    <dgm:effectClrLst/>
    <dgm:txLinClrLst/>
    <dgm:txFillClrLst/>
    <dgm:txEffectClrLst/>
  </dgm:styleLbl>
  <dgm:styleLbl name="parChTrans2D4">
    <dgm:fillClrLst meth="repeat">
      <a:schemeClr val="accent1"/>
    </dgm:fillClrLst>
    <dgm:linClrLst meth="repeat">
      <a:schemeClr val="lt1"/>
    </dgm:linClrLst>
    <dgm:effectClrLst/>
    <dgm:txLinClrLst/>
    <dgm:txFillClrLst meth="repeat">
      <a:schemeClr val="lt1"/>
    </dgm:txFillClrLst>
    <dgm:txEffectClrLst/>
  </dgm:styleLbl>
  <dgm:styleLbl name="parChTrans1D1">
    <dgm:fillClrLst meth="repeat">
      <a:schemeClr val="accent5"/>
    </dgm:fillClrLst>
    <dgm:linClrLst meth="repeat">
      <a:schemeClr val="accent5"/>
    </dgm:linClrLst>
    <dgm:effectClrLst/>
    <dgm:txLinClrLst/>
    <dgm:txFillClrLst meth="repeat">
      <a:schemeClr val="tx1"/>
    </dgm:txFillClrLst>
    <dgm:txEffectClrLst/>
  </dgm:styleLbl>
  <dgm:styleLbl name="parChTrans1D2">
    <dgm:fillClrLst meth="repeat">
      <a:schemeClr val="accent6">
        <a:tint val="90000"/>
      </a:schemeClr>
    </dgm:fillClrLst>
    <dgm:linClrLst meth="repeat">
      <a:schemeClr val="accent6"/>
    </dgm:linClrLst>
    <dgm:effectClrLst/>
    <dgm:txLinClrLst/>
    <dgm:txFillClrLst meth="repeat">
      <a:schemeClr val="tx1"/>
    </dgm:txFillClrLst>
    <dgm:txEffectClrLst/>
  </dgm:styleLbl>
  <dgm:styleLbl name="parChTrans1D3">
    <dgm:fillClrLst meth="repeat">
      <a:schemeClr val="accent6">
        <a:tint val="70000"/>
      </a:schemeClr>
    </dgm:fillClrLst>
    <dgm:linClrLst meth="repeat">
      <a:schemeClr val="accent1"/>
    </dgm:linClrLst>
    <dgm:effectClrLst/>
    <dgm:txLinClrLst/>
    <dgm:txFillClrLst meth="repeat">
      <a:schemeClr val="tx1"/>
    </dgm:txFillClrLst>
    <dgm:txEffectClrLst/>
  </dgm:styleLbl>
  <dgm:styleLbl name="parChTrans1D4">
    <dgm:fillClrLst meth="repeat">
      <a:schemeClr val="accent6">
        <a:tint val="50000"/>
      </a:schemeClr>
    </dgm:fillClrLst>
    <dgm:linClrLst meth="repeat">
      <a:schemeClr val="accent2"/>
    </dgm:linClrLst>
    <dgm:effectClrLst/>
    <dgm:txLinClrLst/>
    <dgm:txFillClrLst meth="repeat">
      <a:schemeClr val="tx1"/>
    </dgm:txFillClrLst>
    <dgm:txEffectClrLst/>
  </dgm:styleLbl>
  <dgm:styleLbl name="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5"/>
    </dgm:linClrLst>
    <dgm:effectClrLst/>
    <dgm:txLinClrLst/>
    <dgm:txFillClrLst meth="repeat">
      <a:schemeClr val="dk1"/>
    </dgm:txFillClrLst>
    <dgm:txEffectClrLst/>
  </dgm:styleLbl>
  <dgm:styleLbl name="bgAcc1">
    <dgm:fillClrLst meth="repeat">
      <a:schemeClr val="lt1">
        <a:alpha val="90000"/>
      </a:schemeClr>
    </dgm:fillClrLst>
    <dgm:linClrLst>
      <a:schemeClr val="accent5"/>
      <a:schemeClr val="accent6"/>
    </dgm:linClrLst>
    <dgm:effectClrLst/>
    <dgm:txLinClrLst/>
    <dgm:txFillClrLst meth="repeat">
      <a:schemeClr val="dk1"/>
    </dgm:txFillClrLst>
    <dgm:txEffectClrLst/>
  </dgm:styleLbl>
  <dgm:styleLbl name="solidFgAcc1">
    <dgm:fillClrLst meth="repeat">
      <a:schemeClr val="lt1"/>
    </dgm:fillClrLst>
    <dgm:linClrLst>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a:schemeClr val="accent5"/>
      <a:schemeClr val="accent6"/>
    </dgm:linClrLst>
    <dgm:effectClrLst/>
    <dgm:txLinClrLst/>
    <dgm:txFillClrLst meth="repeat">
      <a:schemeClr val="dk1"/>
    </dgm:txFillClrLst>
    <dgm:txEffectClrLst/>
  </dgm:styleLbl>
  <dgm:styleLbl name="solidBgAcc1">
    <dgm:fillClrLst meth="repeat">
      <a:schemeClr val="lt1"/>
    </dgm:fillClrLst>
    <dgm:linClrLst>
      <a:schemeClr val="accent5"/>
      <a:schemeClr val="accent6"/>
    </dgm:linClrLst>
    <dgm:effectClrLst/>
    <dgm:txLinClrLst/>
    <dgm:txFillClrLst meth="repeat">
      <a:schemeClr val="dk1"/>
    </dgm:txFillClrLst>
    <dgm:txEffectClrLst/>
  </dgm:styleLbl>
  <dgm:styleLbl name="fgAccFollowNode1">
    <dgm:fillClrLst>
      <a:schemeClr val="accent5">
        <a:tint val="40000"/>
        <a:alpha val="90000"/>
      </a:schemeClr>
      <a:schemeClr val="accent6">
        <a:tint val="40000"/>
        <a:alpha val="90000"/>
      </a:schemeClr>
    </dgm:fillClrLst>
    <dgm:linClrLst>
      <a:schemeClr val="accent5">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a:schemeClr val="accent5">
        <a:tint val="40000"/>
        <a:alpha val="90000"/>
      </a:schemeClr>
      <a:schemeClr val="accent6">
        <a:tint val="40000"/>
        <a:alpha val="90000"/>
      </a:schemeClr>
    </dgm:fillClrLst>
    <dgm:linClrLst>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4"/>
    </dgm:linClrLst>
    <dgm:effectClrLst/>
    <dgm:txLinClrLst/>
    <dgm:txFillClrLst meth="repeat">
      <a:schemeClr val="dk1"/>
    </dgm:txFillClrLst>
    <dgm:txEffectClrLst/>
  </dgm:styleLbl>
  <dgm:styleLbl name="fgAcc2">
    <dgm:fillClrLst meth="repeat">
      <a:schemeClr val="lt1">
        <a:alpha val="90000"/>
      </a:schemeClr>
    </dgm:fillClrLst>
    <dgm:linClrLst>
      <a:schemeClr val="accent6"/>
    </dgm:linClrLst>
    <dgm:effectClrLst/>
    <dgm:txLinClrLst/>
    <dgm:txFillClrLst meth="repeat">
      <a:schemeClr val="dk1"/>
    </dgm:txFillClrLst>
    <dgm:txEffectClrLst/>
  </dgm:styleLbl>
  <dgm:styleLbl name="fgAcc3">
    <dgm:fillClrLst meth="repeat">
      <a:schemeClr val="lt1">
        <a:alpha val="90000"/>
      </a:schemeClr>
    </dgm:fillClrLst>
    <dgm:linClrLst>
      <a:schemeClr val="accent1"/>
    </dgm:linClrLst>
    <dgm:effectClrLst/>
    <dgm:txLinClrLst/>
    <dgm:txFillClrLst meth="repeat">
      <a:schemeClr val="dk1"/>
    </dgm:txFillClrLst>
    <dgm:txEffectClrLst/>
  </dgm:styleLbl>
  <dgm:styleLbl name="fgAcc4">
    <dgm:fillClrLst meth="repeat">
      <a:schemeClr val="lt1">
        <a:alpha val="90000"/>
      </a:schemeClr>
    </dgm:fillClrLst>
    <dgm:linClrLst>
      <a:schemeClr val="accent2"/>
    </dgm:linClrLst>
    <dgm:effectClrLst/>
    <dgm:txLinClrLst/>
    <dgm:txFillClrLst meth="repeat">
      <a:schemeClr val="dk1"/>
    </dgm:txFillClrLst>
    <dgm:txEffectClrLst/>
  </dgm:styleLbl>
  <dgm:styleLbl name="bgShp">
    <dgm:fillClrLst meth="repeat">
      <a:schemeClr val="bg1">
        <a:lumMod val="95000"/>
      </a:schemeClr>
    </dgm:fillClrLst>
    <dgm:linClrLst meth="repeat">
      <a:schemeClr val="dk1"/>
    </dgm:linClrLst>
    <dgm:effectClrLst/>
    <dgm:txLinClrLst/>
    <dgm:txFillClrLst meth="repeat">
      <a:schemeClr val="dk1"/>
    </dgm:txFillClrLst>
    <dgm:txEffectClrLst/>
  </dgm:styleLbl>
  <dgm:styleLbl name="dkBgShp">
    <dgm:fillClrLst meth="repeat">
      <a:schemeClr val="accent5">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5">
        <a:tint val="50000"/>
        <a:alpha val="40000"/>
      </a:schemeClr>
    </dgm:fillClrLst>
    <dgm:linClrLst meth="repeat">
      <a:schemeClr val="accent5"/>
    </dgm:linClrLst>
    <dgm:effectClrLst/>
    <dgm:txLinClrLst/>
    <dgm:txFillClrLst meth="repeat">
      <a:schemeClr val="lt1"/>
    </dgm:txFillClrLst>
    <dgm:txEffectClrLst/>
  </dgm:styleLbl>
  <dgm:styleLbl name="fgShp">
    <dgm:fillClrLst meth="repeat">
      <a:schemeClr val="accent5">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40EBFEDA-3210-4601-80E9-03ABF1B04B02}" type="doc">
      <dgm:prSet loTypeId="urn:microsoft.com/office/officeart/2018/2/layout/IconLabelList" loCatId="icon" qsTypeId="urn:microsoft.com/office/officeart/2005/8/quickstyle/simple1" qsCatId="simple" csTypeId="urn:microsoft.com/office/officeart/2018/5/colors/Iconchunking_neutralbg_accent4_2" csCatId="accent4" phldr="1"/>
      <dgm:spPr/>
      <dgm:t>
        <a:bodyPr/>
        <a:lstStyle/>
        <a:p>
          <a:endParaRPr lang="en-US"/>
        </a:p>
      </dgm:t>
    </dgm:pt>
    <dgm:pt modelId="{7831707A-1E73-473E-A73D-6D9B7AAE6B98}">
      <dgm:prSet/>
      <dgm:spPr/>
      <dgm:t>
        <a:bodyPr/>
        <a:lstStyle/>
        <a:p>
          <a:pPr>
            <a:lnSpc>
              <a:spcPct val="100000"/>
            </a:lnSpc>
          </a:pPr>
          <a:r>
            <a:rPr lang="en-IE" dirty="0"/>
            <a:t>Support with the Child in Care Plan / Child in Care Process</a:t>
          </a:r>
          <a:endParaRPr lang="en-US" dirty="0"/>
        </a:p>
      </dgm:t>
    </dgm:pt>
    <dgm:pt modelId="{4DA7EA9B-763C-47ED-892F-C1D907D7EC27}" type="parTrans" cxnId="{EAF4CCB2-D4CA-40C9-A0A1-9AB454C7CB7C}">
      <dgm:prSet/>
      <dgm:spPr/>
      <dgm:t>
        <a:bodyPr/>
        <a:lstStyle/>
        <a:p>
          <a:endParaRPr lang="en-US"/>
        </a:p>
      </dgm:t>
    </dgm:pt>
    <dgm:pt modelId="{102C04D2-D46F-4722-B5D5-997FE1AFBF9B}" type="sibTrans" cxnId="{EAF4CCB2-D4CA-40C9-A0A1-9AB454C7CB7C}">
      <dgm:prSet/>
      <dgm:spPr/>
      <dgm:t>
        <a:bodyPr/>
        <a:lstStyle/>
        <a:p>
          <a:pPr>
            <a:lnSpc>
              <a:spcPct val="100000"/>
            </a:lnSpc>
          </a:pPr>
          <a:endParaRPr lang="en-US"/>
        </a:p>
      </dgm:t>
    </dgm:pt>
    <dgm:pt modelId="{30AF6EAC-BA9C-4F01-AF94-9210E2337094}">
      <dgm:prSet/>
      <dgm:spPr/>
      <dgm:t>
        <a:bodyPr/>
        <a:lstStyle/>
        <a:p>
          <a:pPr>
            <a:lnSpc>
              <a:spcPct val="100000"/>
            </a:lnSpc>
          </a:pPr>
          <a:r>
            <a:rPr lang="en-IE" dirty="0"/>
            <a:t>Liaise with and provide information on appropriate services</a:t>
          </a:r>
          <a:endParaRPr lang="en-US" dirty="0"/>
        </a:p>
      </dgm:t>
    </dgm:pt>
    <dgm:pt modelId="{E5EA9F76-9788-4FBD-9C36-EB8B0178883A}" type="parTrans" cxnId="{7D1C1D5B-C5CC-46E8-A68F-79A33909F92A}">
      <dgm:prSet/>
      <dgm:spPr/>
      <dgm:t>
        <a:bodyPr/>
        <a:lstStyle/>
        <a:p>
          <a:endParaRPr lang="en-US"/>
        </a:p>
      </dgm:t>
    </dgm:pt>
    <dgm:pt modelId="{BDCE3636-EF70-4343-8825-80A06EE7DC4F}" type="sibTrans" cxnId="{7D1C1D5B-C5CC-46E8-A68F-79A33909F92A}">
      <dgm:prSet/>
      <dgm:spPr/>
      <dgm:t>
        <a:bodyPr/>
        <a:lstStyle/>
        <a:p>
          <a:pPr>
            <a:lnSpc>
              <a:spcPct val="100000"/>
            </a:lnSpc>
          </a:pPr>
          <a:endParaRPr lang="en-US"/>
        </a:p>
      </dgm:t>
    </dgm:pt>
    <dgm:pt modelId="{2C384755-65F8-4E93-B1E1-A88E4149FCB4}">
      <dgm:prSet/>
      <dgm:spPr/>
      <dgm:t>
        <a:bodyPr/>
        <a:lstStyle/>
        <a:p>
          <a:pPr>
            <a:lnSpc>
              <a:spcPct val="100000"/>
            </a:lnSpc>
          </a:pPr>
          <a:r>
            <a:rPr lang="en-IE" dirty="0"/>
            <a:t>Meetings: preparation and accompaniment and follow up afterwards i.e. Child in Care Reviews</a:t>
          </a:r>
          <a:endParaRPr lang="en-US" dirty="0"/>
        </a:p>
      </dgm:t>
    </dgm:pt>
    <dgm:pt modelId="{E0550D35-51D6-42B1-8DD9-B0FB730F99E4}" type="parTrans" cxnId="{E0EA6E6A-D9F1-41D9-AA1E-9B82B9F05322}">
      <dgm:prSet/>
      <dgm:spPr/>
      <dgm:t>
        <a:bodyPr/>
        <a:lstStyle/>
        <a:p>
          <a:endParaRPr lang="en-US"/>
        </a:p>
      </dgm:t>
    </dgm:pt>
    <dgm:pt modelId="{2ADD490D-4D7C-4B08-8BD2-670A8D5BC175}" type="sibTrans" cxnId="{E0EA6E6A-D9F1-41D9-AA1E-9B82B9F05322}">
      <dgm:prSet/>
      <dgm:spPr/>
      <dgm:t>
        <a:bodyPr/>
        <a:lstStyle/>
        <a:p>
          <a:pPr>
            <a:lnSpc>
              <a:spcPct val="100000"/>
            </a:lnSpc>
          </a:pPr>
          <a:endParaRPr lang="en-US"/>
        </a:p>
      </dgm:t>
    </dgm:pt>
    <dgm:pt modelId="{D9E782D7-014A-45AD-BCF9-F281A64CD759}">
      <dgm:prSet/>
      <dgm:spPr/>
      <dgm:t>
        <a:bodyPr/>
        <a:lstStyle/>
        <a:p>
          <a:pPr>
            <a:lnSpc>
              <a:spcPct val="100000"/>
            </a:lnSpc>
          </a:pPr>
          <a:r>
            <a:rPr lang="en-IE" dirty="0"/>
            <a:t>Offer different levels of support: one to one and group support. Varies for each service user </a:t>
          </a:r>
          <a:endParaRPr lang="en-US" dirty="0"/>
        </a:p>
      </dgm:t>
    </dgm:pt>
    <dgm:pt modelId="{5CAA1173-162E-4D2D-920B-B77D49D0741A}" type="parTrans" cxnId="{F16D96B1-BA90-431E-A11D-1EA818768E97}">
      <dgm:prSet/>
      <dgm:spPr/>
      <dgm:t>
        <a:bodyPr/>
        <a:lstStyle/>
        <a:p>
          <a:endParaRPr lang="en-US"/>
        </a:p>
      </dgm:t>
    </dgm:pt>
    <dgm:pt modelId="{BE2CAC84-44AD-4A6F-9177-74BD2BFF7621}" type="sibTrans" cxnId="{F16D96B1-BA90-431E-A11D-1EA818768E97}">
      <dgm:prSet/>
      <dgm:spPr/>
      <dgm:t>
        <a:bodyPr/>
        <a:lstStyle/>
        <a:p>
          <a:pPr>
            <a:lnSpc>
              <a:spcPct val="100000"/>
            </a:lnSpc>
          </a:pPr>
          <a:endParaRPr lang="en-US"/>
        </a:p>
      </dgm:t>
    </dgm:pt>
    <dgm:pt modelId="{6DD74F80-FB0D-4301-AD23-192CF1B1963A}">
      <dgm:prSet/>
      <dgm:spPr/>
      <dgm:t>
        <a:bodyPr/>
        <a:lstStyle/>
        <a:p>
          <a:pPr>
            <a:lnSpc>
              <a:spcPct val="100000"/>
            </a:lnSpc>
          </a:pPr>
          <a:r>
            <a:rPr lang="en-IE" dirty="0"/>
            <a:t>The Peer Support Group</a:t>
          </a:r>
          <a:endParaRPr lang="en-US" dirty="0"/>
        </a:p>
      </dgm:t>
    </dgm:pt>
    <dgm:pt modelId="{6B739B9B-888D-404C-AD41-C24ABD8370C2}" type="parTrans" cxnId="{F64A4BAE-47F4-48E6-9787-E3B9CF2ED23A}">
      <dgm:prSet/>
      <dgm:spPr/>
      <dgm:t>
        <a:bodyPr/>
        <a:lstStyle/>
        <a:p>
          <a:endParaRPr lang="en-US"/>
        </a:p>
      </dgm:t>
    </dgm:pt>
    <dgm:pt modelId="{6AD34C4B-9988-4C84-B6DD-2F0D16C4A012}" type="sibTrans" cxnId="{F64A4BAE-47F4-48E6-9787-E3B9CF2ED23A}">
      <dgm:prSet/>
      <dgm:spPr/>
      <dgm:t>
        <a:bodyPr/>
        <a:lstStyle/>
        <a:p>
          <a:endParaRPr lang="en-US"/>
        </a:p>
      </dgm:t>
    </dgm:pt>
    <dgm:pt modelId="{7C7A5A83-1185-40C2-960F-735E0B2DC452}" type="pres">
      <dgm:prSet presAssocID="{40EBFEDA-3210-4601-80E9-03ABF1B04B02}" presName="root" presStyleCnt="0">
        <dgm:presLayoutVars>
          <dgm:dir/>
          <dgm:resizeHandles val="exact"/>
        </dgm:presLayoutVars>
      </dgm:prSet>
      <dgm:spPr/>
    </dgm:pt>
    <dgm:pt modelId="{289659B1-565D-4FD8-A728-5C9405A55568}" type="pres">
      <dgm:prSet presAssocID="{7831707A-1E73-473E-A73D-6D9B7AAE6B98}" presName="compNode" presStyleCnt="0"/>
      <dgm:spPr/>
    </dgm:pt>
    <dgm:pt modelId="{6C1A825F-D40D-4B79-88E2-42A509D48AB9}" type="pres">
      <dgm:prSet presAssocID="{7831707A-1E73-473E-A73D-6D9B7AAE6B98}" presName="iconRect" presStyleLbl="node1" presStyleIdx="0" presStyleCnt="5"/>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Parent and Baby"/>
        </a:ext>
      </dgm:extLst>
    </dgm:pt>
    <dgm:pt modelId="{13A46E49-3A12-4B48-93F2-D54192140591}" type="pres">
      <dgm:prSet presAssocID="{7831707A-1E73-473E-A73D-6D9B7AAE6B98}" presName="spaceRect" presStyleCnt="0"/>
      <dgm:spPr/>
    </dgm:pt>
    <dgm:pt modelId="{0850303B-6B83-4695-89D7-7F1F86E6D6EA}" type="pres">
      <dgm:prSet presAssocID="{7831707A-1E73-473E-A73D-6D9B7AAE6B98}" presName="textRect" presStyleLbl="revTx" presStyleIdx="0" presStyleCnt="5">
        <dgm:presLayoutVars>
          <dgm:chMax val="1"/>
          <dgm:chPref val="1"/>
        </dgm:presLayoutVars>
      </dgm:prSet>
      <dgm:spPr/>
    </dgm:pt>
    <dgm:pt modelId="{F133235A-C63E-4DEB-8517-A1D8588765BD}" type="pres">
      <dgm:prSet presAssocID="{102C04D2-D46F-4722-B5D5-997FE1AFBF9B}" presName="sibTrans" presStyleCnt="0"/>
      <dgm:spPr/>
    </dgm:pt>
    <dgm:pt modelId="{5399EDF1-989F-49B2-9B7E-AD8E88F51B61}" type="pres">
      <dgm:prSet presAssocID="{30AF6EAC-BA9C-4F01-AF94-9210E2337094}" presName="compNode" presStyleCnt="0"/>
      <dgm:spPr/>
    </dgm:pt>
    <dgm:pt modelId="{FF0DE377-AD92-4853-B40A-1A9B6673AE9D}" type="pres">
      <dgm:prSet presAssocID="{30AF6EAC-BA9C-4F01-AF94-9210E2337094}" presName="iconRect" presStyleLbl="node1" presStyleIdx="1" presStyleCnt="5"/>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Checklist"/>
        </a:ext>
      </dgm:extLst>
    </dgm:pt>
    <dgm:pt modelId="{96BDCE65-6813-4F01-B0F3-42D00BE2F794}" type="pres">
      <dgm:prSet presAssocID="{30AF6EAC-BA9C-4F01-AF94-9210E2337094}" presName="spaceRect" presStyleCnt="0"/>
      <dgm:spPr/>
    </dgm:pt>
    <dgm:pt modelId="{E1B02B79-B07A-4011-B274-C1FAC815CAB1}" type="pres">
      <dgm:prSet presAssocID="{30AF6EAC-BA9C-4F01-AF94-9210E2337094}" presName="textRect" presStyleLbl="revTx" presStyleIdx="1" presStyleCnt="5">
        <dgm:presLayoutVars>
          <dgm:chMax val="1"/>
          <dgm:chPref val="1"/>
        </dgm:presLayoutVars>
      </dgm:prSet>
      <dgm:spPr/>
    </dgm:pt>
    <dgm:pt modelId="{6CD01C56-BA4D-41FA-A61D-024BFBEEE604}" type="pres">
      <dgm:prSet presAssocID="{BDCE3636-EF70-4343-8825-80A06EE7DC4F}" presName="sibTrans" presStyleCnt="0"/>
      <dgm:spPr/>
    </dgm:pt>
    <dgm:pt modelId="{181A14B8-7121-4376-8820-EED8D9331C2B}" type="pres">
      <dgm:prSet presAssocID="{2C384755-65F8-4E93-B1E1-A88E4149FCB4}" presName="compNode" presStyleCnt="0"/>
      <dgm:spPr/>
    </dgm:pt>
    <dgm:pt modelId="{2C0B0879-CE56-4DAC-B986-1A813CB82B7D}" type="pres">
      <dgm:prSet presAssocID="{2C384755-65F8-4E93-B1E1-A88E4149FCB4}"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Checkmark"/>
        </a:ext>
      </dgm:extLst>
    </dgm:pt>
    <dgm:pt modelId="{8755B32B-B479-4B0E-9D1C-C8739F31DA15}" type="pres">
      <dgm:prSet presAssocID="{2C384755-65F8-4E93-B1E1-A88E4149FCB4}" presName="spaceRect" presStyleCnt="0"/>
      <dgm:spPr/>
    </dgm:pt>
    <dgm:pt modelId="{02C0E6CF-3844-49D5-A05E-FA8401D09C04}" type="pres">
      <dgm:prSet presAssocID="{2C384755-65F8-4E93-B1E1-A88E4149FCB4}" presName="textRect" presStyleLbl="revTx" presStyleIdx="2" presStyleCnt="5">
        <dgm:presLayoutVars>
          <dgm:chMax val="1"/>
          <dgm:chPref val="1"/>
        </dgm:presLayoutVars>
      </dgm:prSet>
      <dgm:spPr/>
    </dgm:pt>
    <dgm:pt modelId="{05533350-5CE4-4FE4-938F-3A3C50D720C1}" type="pres">
      <dgm:prSet presAssocID="{2ADD490D-4D7C-4B08-8BD2-670A8D5BC175}" presName="sibTrans" presStyleCnt="0"/>
      <dgm:spPr/>
    </dgm:pt>
    <dgm:pt modelId="{48DB567C-A2FB-4A8F-BF5E-170629C0B73E}" type="pres">
      <dgm:prSet presAssocID="{D9E782D7-014A-45AD-BCF9-F281A64CD759}" presName="compNode" presStyleCnt="0"/>
      <dgm:spPr/>
    </dgm:pt>
    <dgm:pt modelId="{C556834E-108F-48B5-9EAA-583D664E29CA}" type="pres">
      <dgm:prSet presAssocID="{D9E782D7-014A-45AD-BCF9-F281A64CD759}"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User"/>
        </a:ext>
      </dgm:extLst>
    </dgm:pt>
    <dgm:pt modelId="{BB119F46-E624-40E4-B339-882D1E0D7B61}" type="pres">
      <dgm:prSet presAssocID="{D9E782D7-014A-45AD-BCF9-F281A64CD759}" presName="spaceRect" presStyleCnt="0"/>
      <dgm:spPr/>
    </dgm:pt>
    <dgm:pt modelId="{DAF0D944-0E25-4F94-A03F-115419CB41B2}" type="pres">
      <dgm:prSet presAssocID="{D9E782D7-014A-45AD-BCF9-F281A64CD759}" presName="textRect" presStyleLbl="revTx" presStyleIdx="3" presStyleCnt="5">
        <dgm:presLayoutVars>
          <dgm:chMax val="1"/>
          <dgm:chPref val="1"/>
        </dgm:presLayoutVars>
      </dgm:prSet>
      <dgm:spPr/>
    </dgm:pt>
    <dgm:pt modelId="{51FDF713-8FC5-43A7-B129-3E79C23E1FAB}" type="pres">
      <dgm:prSet presAssocID="{BE2CAC84-44AD-4A6F-9177-74BD2BFF7621}" presName="sibTrans" presStyleCnt="0"/>
      <dgm:spPr/>
    </dgm:pt>
    <dgm:pt modelId="{459F0C62-615F-4F59-ADC7-437E95447742}" type="pres">
      <dgm:prSet presAssocID="{6DD74F80-FB0D-4301-AD23-192CF1B1963A}" presName="compNode" presStyleCnt="0"/>
      <dgm:spPr/>
    </dgm:pt>
    <dgm:pt modelId="{6A25DBC3-4062-419F-B658-01ADB1765669}" type="pres">
      <dgm:prSet presAssocID="{6DD74F80-FB0D-4301-AD23-192CF1B1963A}"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Users"/>
        </a:ext>
      </dgm:extLst>
    </dgm:pt>
    <dgm:pt modelId="{3CA4A1DE-D7BA-4B9A-9C3E-A2525CE8C209}" type="pres">
      <dgm:prSet presAssocID="{6DD74F80-FB0D-4301-AD23-192CF1B1963A}" presName="spaceRect" presStyleCnt="0"/>
      <dgm:spPr/>
    </dgm:pt>
    <dgm:pt modelId="{117D4A84-A449-4A28-BC67-2C6E333EF656}" type="pres">
      <dgm:prSet presAssocID="{6DD74F80-FB0D-4301-AD23-192CF1B1963A}" presName="textRect" presStyleLbl="revTx" presStyleIdx="4" presStyleCnt="5">
        <dgm:presLayoutVars>
          <dgm:chMax val="1"/>
          <dgm:chPref val="1"/>
        </dgm:presLayoutVars>
      </dgm:prSet>
      <dgm:spPr/>
    </dgm:pt>
  </dgm:ptLst>
  <dgm:cxnLst>
    <dgm:cxn modelId="{DD6E8A11-95F1-4E21-A740-5C3B7189743E}" type="presOf" srcId="{2C384755-65F8-4E93-B1E1-A88E4149FCB4}" destId="{02C0E6CF-3844-49D5-A05E-FA8401D09C04}" srcOrd="0" destOrd="0" presId="urn:microsoft.com/office/officeart/2018/2/layout/IconLabelList"/>
    <dgm:cxn modelId="{4B931817-FC96-4C82-926D-76DFE37CF7CF}" type="presOf" srcId="{40EBFEDA-3210-4601-80E9-03ABF1B04B02}" destId="{7C7A5A83-1185-40C2-960F-735E0B2DC452}" srcOrd="0" destOrd="0" presId="urn:microsoft.com/office/officeart/2018/2/layout/IconLabelList"/>
    <dgm:cxn modelId="{0931F53F-7480-4A75-817D-0F34B931DA47}" type="presOf" srcId="{30AF6EAC-BA9C-4F01-AF94-9210E2337094}" destId="{E1B02B79-B07A-4011-B274-C1FAC815CAB1}" srcOrd="0" destOrd="0" presId="urn:microsoft.com/office/officeart/2018/2/layout/IconLabelList"/>
    <dgm:cxn modelId="{7D1C1D5B-C5CC-46E8-A68F-79A33909F92A}" srcId="{40EBFEDA-3210-4601-80E9-03ABF1B04B02}" destId="{30AF6EAC-BA9C-4F01-AF94-9210E2337094}" srcOrd="1" destOrd="0" parTransId="{E5EA9F76-9788-4FBD-9C36-EB8B0178883A}" sibTransId="{BDCE3636-EF70-4343-8825-80A06EE7DC4F}"/>
    <dgm:cxn modelId="{E0EA6E6A-D9F1-41D9-AA1E-9B82B9F05322}" srcId="{40EBFEDA-3210-4601-80E9-03ABF1B04B02}" destId="{2C384755-65F8-4E93-B1E1-A88E4149FCB4}" srcOrd="2" destOrd="0" parTransId="{E0550D35-51D6-42B1-8DD9-B0FB730F99E4}" sibTransId="{2ADD490D-4D7C-4B08-8BD2-670A8D5BC175}"/>
    <dgm:cxn modelId="{F64A4BAE-47F4-48E6-9787-E3B9CF2ED23A}" srcId="{40EBFEDA-3210-4601-80E9-03ABF1B04B02}" destId="{6DD74F80-FB0D-4301-AD23-192CF1B1963A}" srcOrd="4" destOrd="0" parTransId="{6B739B9B-888D-404C-AD41-C24ABD8370C2}" sibTransId="{6AD34C4B-9988-4C84-B6DD-2F0D16C4A012}"/>
    <dgm:cxn modelId="{F16D96B1-BA90-431E-A11D-1EA818768E97}" srcId="{40EBFEDA-3210-4601-80E9-03ABF1B04B02}" destId="{D9E782D7-014A-45AD-BCF9-F281A64CD759}" srcOrd="3" destOrd="0" parTransId="{5CAA1173-162E-4D2D-920B-B77D49D0741A}" sibTransId="{BE2CAC84-44AD-4A6F-9177-74BD2BFF7621}"/>
    <dgm:cxn modelId="{EAF4CCB2-D4CA-40C9-A0A1-9AB454C7CB7C}" srcId="{40EBFEDA-3210-4601-80E9-03ABF1B04B02}" destId="{7831707A-1E73-473E-A73D-6D9B7AAE6B98}" srcOrd="0" destOrd="0" parTransId="{4DA7EA9B-763C-47ED-892F-C1D907D7EC27}" sibTransId="{102C04D2-D46F-4722-B5D5-997FE1AFBF9B}"/>
    <dgm:cxn modelId="{9F0907C1-52E8-4147-81AD-C818E58B3370}" type="presOf" srcId="{6DD74F80-FB0D-4301-AD23-192CF1B1963A}" destId="{117D4A84-A449-4A28-BC67-2C6E333EF656}" srcOrd="0" destOrd="0" presId="urn:microsoft.com/office/officeart/2018/2/layout/IconLabelList"/>
    <dgm:cxn modelId="{0A4509C4-C1D5-4842-8870-A8B1940A1AA0}" type="presOf" srcId="{D9E782D7-014A-45AD-BCF9-F281A64CD759}" destId="{DAF0D944-0E25-4F94-A03F-115419CB41B2}" srcOrd="0" destOrd="0" presId="urn:microsoft.com/office/officeart/2018/2/layout/IconLabelList"/>
    <dgm:cxn modelId="{6B0C4BD7-4F3B-4AF2-B3C9-CFB45A1289FC}" type="presOf" srcId="{7831707A-1E73-473E-A73D-6D9B7AAE6B98}" destId="{0850303B-6B83-4695-89D7-7F1F86E6D6EA}" srcOrd="0" destOrd="0" presId="urn:microsoft.com/office/officeart/2018/2/layout/IconLabelList"/>
    <dgm:cxn modelId="{33B28DBB-6C85-4408-8EFB-F8774B03FD1E}" type="presParOf" srcId="{7C7A5A83-1185-40C2-960F-735E0B2DC452}" destId="{289659B1-565D-4FD8-A728-5C9405A55568}" srcOrd="0" destOrd="0" presId="urn:microsoft.com/office/officeart/2018/2/layout/IconLabelList"/>
    <dgm:cxn modelId="{2E200BC3-F127-45EF-A6CA-47937DB357AF}" type="presParOf" srcId="{289659B1-565D-4FD8-A728-5C9405A55568}" destId="{6C1A825F-D40D-4B79-88E2-42A509D48AB9}" srcOrd="0" destOrd="0" presId="urn:microsoft.com/office/officeart/2018/2/layout/IconLabelList"/>
    <dgm:cxn modelId="{9BA369E5-9BE0-4D9C-88A2-D2731E8C5053}" type="presParOf" srcId="{289659B1-565D-4FD8-A728-5C9405A55568}" destId="{13A46E49-3A12-4B48-93F2-D54192140591}" srcOrd="1" destOrd="0" presId="urn:microsoft.com/office/officeart/2018/2/layout/IconLabelList"/>
    <dgm:cxn modelId="{81433251-8860-4260-BF7D-33044E6C458F}" type="presParOf" srcId="{289659B1-565D-4FD8-A728-5C9405A55568}" destId="{0850303B-6B83-4695-89D7-7F1F86E6D6EA}" srcOrd="2" destOrd="0" presId="urn:microsoft.com/office/officeart/2018/2/layout/IconLabelList"/>
    <dgm:cxn modelId="{0B64EFA1-CF1D-4863-B563-A85EE927890B}" type="presParOf" srcId="{7C7A5A83-1185-40C2-960F-735E0B2DC452}" destId="{F133235A-C63E-4DEB-8517-A1D8588765BD}" srcOrd="1" destOrd="0" presId="urn:microsoft.com/office/officeart/2018/2/layout/IconLabelList"/>
    <dgm:cxn modelId="{359060C7-0E14-44DC-9D9E-54ED87F7E504}" type="presParOf" srcId="{7C7A5A83-1185-40C2-960F-735E0B2DC452}" destId="{5399EDF1-989F-49B2-9B7E-AD8E88F51B61}" srcOrd="2" destOrd="0" presId="urn:microsoft.com/office/officeart/2018/2/layout/IconLabelList"/>
    <dgm:cxn modelId="{A27B46E3-4A82-46C7-9601-DED9457FCFCC}" type="presParOf" srcId="{5399EDF1-989F-49B2-9B7E-AD8E88F51B61}" destId="{FF0DE377-AD92-4853-B40A-1A9B6673AE9D}" srcOrd="0" destOrd="0" presId="urn:microsoft.com/office/officeart/2018/2/layout/IconLabelList"/>
    <dgm:cxn modelId="{B494B24C-BDA8-44DE-9DA2-A2FF5B82A6B8}" type="presParOf" srcId="{5399EDF1-989F-49B2-9B7E-AD8E88F51B61}" destId="{96BDCE65-6813-4F01-B0F3-42D00BE2F794}" srcOrd="1" destOrd="0" presId="urn:microsoft.com/office/officeart/2018/2/layout/IconLabelList"/>
    <dgm:cxn modelId="{FFF75D2F-15DB-4D85-83F3-B53F9D7C951A}" type="presParOf" srcId="{5399EDF1-989F-49B2-9B7E-AD8E88F51B61}" destId="{E1B02B79-B07A-4011-B274-C1FAC815CAB1}" srcOrd="2" destOrd="0" presId="urn:microsoft.com/office/officeart/2018/2/layout/IconLabelList"/>
    <dgm:cxn modelId="{03FE748F-1FCB-4BA4-99C1-A5C156903808}" type="presParOf" srcId="{7C7A5A83-1185-40C2-960F-735E0B2DC452}" destId="{6CD01C56-BA4D-41FA-A61D-024BFBEEE604}" srcOrd="3" destOrd="0" presId="urn:microsoft.com/office/officeart/2018/2/layout/IconLabelList"/>
    <dgm:cxn modelId="{A8BECC61-8E02-4B74-90C9-7364BCB6B4A4}" type="presParOf" srcId="{7C7A5A83-1185-40C2-960F-735E0B2DC452}" destId="{181A14B8-7121-4376-8820-EED8D9331C2B}" srcOrd="4" destOrd="0" presId="urn:microsoft.com/office/officeart/2018/2/layout/IconLabelList"/>
    <dgm:cxn modelId="{BB9742B8-4E55-444F-8673-A457C5E646F0}" type="presParOf" srcId="{181A14B8-7121-4376-8820-EED8D9331C2B}" destId="{2C0B0879-CE56-4DAC-B986-1A813CB82B7D}" srcOrd="0" destOrd="0" presId="urn:microsoft.com/office/officeart/2018/2/layout/IconLabelList"/>
    <dgm:cxn modelId="{7B745942-4B92-4F26-8244-D06AF44DB2B8}" type="presParOf" srcId="{181A14B8-7121-4376-8820-EED8D9331C2B}" destId="{8755B32B-B479-4B0E-9D1C-C8739F31DA15}" srcOrd="1" destOrd="0" presId="urn:microsoft.com/office/officeart/2018/2/layout/IconLabelList"/>
    <dgm:cxn modelId="{19739FBF-41BA-444E-A707-2A6C00D638B1}" type="presParOf" srcId="{181A14B8-7121-4376-8820-EED8D9331C2B}" destId="{02C0E6CF-3844-49D5-A05E-FA8401D09C04}" srcOrd="2" destOrd="0" presId="urn:microsoft.com/office/officeart/2018/2/layout/IconLabelList"/>
    <dgm:cxn modelId="{C24C2DB4-D83C-467D-A358-4865F8D7DB6E}" type="presParOf" srcId="{7C7A5A83-1185-40C2-960F-735E0B2DC452}" destId="{05533350-5CE4-4FE4-938F-3A3C50D720C1}" srcOrd="5" destOrd="0" presId="urn:microsoft.com/office/officeart/2018/2/layout/IconLabelList"/>
    <dgm:cxn modelId="{C75E34C4-8590-467C-A8C4-9E1399CF7CB6}" type="presParOf" srcId="{7C7A5A83-1185-40C2-960F-735E0B2DC452}" destId="{48DB567C-A2FB-4A8F-BF5E-170629C0B73E}" srcOrd="6" destOrd="0" presId="urn:microsoft.com/office/officeart/2018/2/layout/IconLabelList"/>
    <dgm:cxn modelId="{4172DEBA-81EF-4A3D-B4A5-CB1B44B63420}" type="presParOf" srcId="{48DB567C-A2FB-4A8F-BF5E-170629C0B73E}" destId="{C556834E-108F-48B5-9EAA-583D664E29CA}" srcOrd="0" destOrd="0" presId="urn:microsoft.com/office/officeart/2018/2/layout/IconLabelList"/>
    <dgm:cxn modelId="{61AE1609-1C7C-47E7-B376-4FC9E0D52519}" type="presParOf" srcId="{48DB567C-A2FB-4A8F-BF5E-170629C0B73E}" destId="{BB119F46-E624-40E4-B339-882D1E0D7B61}" srcOrd="1" destOrd="0" presId="urn:microsoft.com/office/officeart/2018/2/layout/IconLabelList"/>
    <dgm:cxn modelId="{F8519DC2-ECBC-4592-9AE3-BD9B5DAB1769}" type="presParOf" srcId="{48DB567C-A2FB-4A8F-BF5E-170629C0B73E}" destId="{DAF0D944-0E25-4F94-A03F-115419CB41B2}" srcOrd="2" destOrd="0" presId="urn:microsoft.com/office/officeart/2018/2/layout/IconLabelList"/>
    <dgm:cxn modelId="{F4ECE4E4-B6ED-460C-B978-3A58B28766EC}" type="presParOf" srcId="{7C7A5A83-1185-40C2-960F-735E0B2DC452}" destId="{51FDF713-8FC5-43A7-B129-3E79C23E1FAB}" srcOrd="7" destOrd="0" presId="urn:microsoft.com/office/officeart/2018/2/layout/IconLabelList"/>
    <dgm:cxn modelId="{A299C41E-B26F-47DB-8589-6B08566FB6B9}" type="presParOf" srcId="{7C7A5A83-1185-40C2-960F-735E0B2DC452}" destId="{459F0C62-615F-4F59-ADC7-437E95447742}" srcOrd="8" destOrd="0" presId="urn:microsoft.com/office/officeart/2018/2/layout/IconLabelList"/>
    <dgm:cxn modelId="{D9793BDF-ED2E-44D4-B482-74018F8BB6CA}" type="presParOf" srcId="{459F0C62-615F-4F59-ADC7-437E95447742}" destId="{6A25DBC3-4062-419F-B658-01ADB1765669}" srcOrd="0" destOrd="0" presId="urn:microsoft.com/office/officeart/2018/2/layout/IconLabelList"/>
    <dgm:cxn modelId="{1E06DF6F-2A74-4CAE-925E-C52A2ECEC936}" type="presParOf" srcId="{459F0C62-615F-4F59-ADC7-437E95447742}" destId="{3CA4A1DE-D7BA-4B9A-9C3E-A2525CE8C209}" srcOrd="1" destOrd="0" presId="urn:microsoft.com/office/officeart/2018/2/layout/IconLabelList"/>
    <dgm:cxn modelId="{78FC2368-8D45-45A0-A5A8-27845F26E938}" type="presParOf" srcId="{459F0C62-615F-4F59-ADC7-437E95447742}" destId="{117D4A84-A449-4A28-BC67-2C6E333EF656}" srcOrd="2" destOrd="0" presId="urn:microsoft.com/office/officeart/2018/2/layout/IconLabel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3677EED7-F89E-492A-A4DB-42654DD0B90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230551AE-AEEA-4F19-B52B-94F64C7D0CB1}">
      <dgm:prSet/>
      <dgm:spPr/>
      <dgm:t>
        <a:bodyPr/>
        <a:lstStyle/>
        <a:p>
          <a:pPr>
            <a:lnSpc>
              <a:spcPct val="100000"/>
            </a:lnSpc>
          </a:pPr>
          <a:r>
            <a:rPr lang="en-IE" dirty="0"/>
            <a:t>In exploring factors that contribute to ‘placement stability’ research has shown the connection to the birth family as a powerful theme (Tobin, 2011). </a:t>
          </a:r>
          <a:endParaRPr lang="en-US" dirty="0"/>
        </a:p>
      </dgm:t>
    </dgm:pt>
    <dgm:pt modelId="{4C3F09EC-3C4E-4A04-B85E-DC2754306DD2}" type="parTrans" cxnId="{21A32B51-A82F-4572-9635-E8BCD12C3D6E}">
      <dgm:prSet/>
      <dgm:spPr/>
      <dgm:t>
        <a:bodyPr/>
        <a:lstStyle/>
        <a:p>
          <a:endParaRPr lang="en-US"/>
        </a:p>
      </dgm:t>
    </dgm:pt>
    <dgm:pt modelId="{97A1251D-962A-4E29-BF12-C3ADA7DFE7FE}" type="sibTrans" cxnId="{21A32B51-A82F-4572-9635-E8BCD12C3D6E}">
      <dgm:prSet/>
      <dgm:spPr/>
      <dgm:t>
        <a:bodyPr/>
        <a:lstStyle/>
        <a:p>
          <a:endParaRPr lang="en-US"/>
        </a:p>
      </dgm:t>
    </dgm:pt>
    <dgm:pt modelId="{21D5748D-4118-4AA3-B87D-E65E51722C43}">
      <dgm:prSet/>
      <dgm:spPr/>
      <dgm:t>
        <a:bodyPr/>
        <a:lstStyle/>
        <a:p>
          <a:pPr>
            <a:lnSpc>
              <a:spcPct val="100000"/>
            </a:lnSpc>
          </a:pPr>
          <a:r>
            <a:rPr lang="en-IE" dirty="0"/>
            <a:t>A dearth in the literature? </a:t>
          </a:r>
          <a:endParaRPr lang="en-US" dirty="0"/>
        </a:p>
      </dgm:t>
    </dgm:pt>
    <dgm:pt modelId="{7BDBBB97-4281-4C87-BC00-D235E56920B3}" type="parTrans" cxnId="{DBF48E9F-0AC2-4495-859C-47D9C10C4C2C}">
      <dgm:prSet/>
      <dgm:spPr/>
      <dgm:t>
        <a:bodyPr/>
        <a:lstStyle/>
        <a:p>
          <a:endParaRPr lang="en-US"/>
        </a:p>
      </dgm:t>
    </dgm:pt>
    <dgm:pt modelId="{9AE7756D-9160-4811-8ED2-0165A99F2FCE}" type="sibTrans" cxnId="{DBF48E9F-0AC2-4495-859C-47D9C10C4C2C}">
      <dgm:prSet/>
      <dgm:spPr/>
      <dgm:t>
        <a:bodyPr/>
        <a:lstStyle/>
        <a:p>
          <a:endParaRPr lang="en-US"/>
        </a:p>
      </dgm:t>
    </dgm:pt>
    <dgm:pt modelId="{4302DEEB-0E4C-465C-9445-6134685BA7FA}">
      <dgm:prSet/>
      <dgm:spPr/>
      <dgm:t>
        <a:bodyPr/>
        <a:lstStyle/>
        <a:p>
          <a:pPr>
            <a:lnSpc>
              <a:spcPct val="100000"/>
            </a:lnSpc>
          </a:pPr>
          <a:r>
            <a:rPr lang="en-IE"/>
            <a:t>Parents with children in foster care represent a group whose voices are seldom heard (Höjer, 2011). </a:t>
          </a:r>
          <a:endParaRPr lang="en-US"/>
        </a:p>
      </dgm:t>
    </dgm:pt>
    <dgm:pt modelId="{4AFDAE3D-946E-4F2D-AB47-5E5B1FD51D0E}" type="parTrans" cxnId="{0CF56D1A-1264-406C-B20F-31EE79701E89}">
      <dgm:prSet/>
      <dgm:spPr/>
      <dgm:t>
        <a:bodyPr/>
        <a:lstStyle/>
        <a:p>
          <a:endParaRPr lang="en-US"/>
        </a:p>
      </dgm:t>
    </dgm:pt>
    <dgm:pt modelId="{C035821A-930C-4A14-91A5-083D710A551F}" type="sibTrans" cxnId="{0CF56D1A-1264-406C-B20F-31EE79701E89}">
      <dgm:prSet/>
      <dgm:spPr/>
      <dgm:t>
        <a:bodyPr/>
        <a:lstStyle/>
        <a:p>
          <a:endParaRPr lang="en-US"/>
        </a:p>
      </dgm:t>
    </dgm:pt>
    <dgm:pt modelId="{63BE752B-0678-4B06-BDC2-00F99E7C07CB}">
      <dgm:prSet/>
      <dgm:spPr/>
      <dgm:t>
        <a:bodyPr/>
        <a:lstStyle/>
        <a:p>
          <a:pPr>
            <a:lnSpc>
              <a:spcPct val="100000"/>
            </a:lnSpc>
          </a:pPr>
          <a:r>
            <a:rPr lang="en-IE" dirty="0"/>
            <a:t>How does systemic factors affect meaningful contact or engagement with services?</a:t>
          </a:r>
          <a:endParaRPr lang="en-US" dirty="0"/>
        </a:p>
      </dgm:t>
    </dgm:pt>
    <dgm:pt modelId="{24B1E79E-DA53-4753-855A-F9D936B95AD2}" type="parTrans" cxnId="{64C8DF5E-28A7-4BE5-AD2E-CE03C4906976}">
      <dgm:prSet/>
      <dgm:spPr/>
      <dgm:t>
        <a:bodyPr/>
        <a:lstStyle/>
        <a:p>
          <a:endParaRPr lang="en-US"/>
        </a:p>
      </dgm:t>
    </dgm:pt>
    <dgm:pt modelId="{91E1648C-B61A-47E4-A3AE-06E494927185}" type="sibTrans" cxnId="{64C8DF5E-28A7-4BE5-AD2E-CE03C4906976}">
      <dgm:prSet/>
      <dgm:spPr/>
      <dgm:t>
        <a:bodyPr/>
        <a:lstStyle/>
        <a:p>
          <a:endParaRPr lang="en-US"/>
        </a:p>
      </dgm:t>
    </dgm:pt>
    <dgm:pt modelId="{6D804BC5-0B80-4E5C-879E-084306F97335}">
      <dgm:prSet/>
      <dgm:spPr/>
      <dgm:t>
        <a:bodyPr/>
        <a:lstStyle/>
        <a:p>
          <a:pPr>
            <a:lnSpc>
              <a:spcPct val="100000"/>
            </a:lnSpc>
          </a:pPr>
          <a:r>
            <a:rPr lang="en-IE" dirty="0"/>
            <a:t>While a positive connection is noted, how is this achieved, promoted or experienced? </a:t>
          </a:r>
        </a:p>
      </dgm:t>
    </dgm:pt>
    <dgm:pt modelId="{270DDECC-8AFA-405B-A9D6-BE72C3DDC9DC}" type="parTrans" cxnId="{48E7900B-9683-4433-81E9-2856C11BF67B}">
      <dgm:prSet/>
      <dgm:spPr/>
      <dgm:t>
        <a:bodyPr/>
        <a:lstStyle/>
        <a:p>
          <a:endParaRPr lang="en-IE"/>
        </a:p>
      </dgm:t>
    </dgm:pt>
    <dgm:pt modelId="{C61CAE17-E191-40D1-959C-6420AD0C5471}" type="sibTrans" cxnId="{48E7900B-9683-4433-81E9-2856C11BF67B}">
      <dgm:prSet/>
      <dgm:spPr/>
      <dgm:t>
        <a:bodyPr/>
        <a:lstStyle/>
        <a:p>
          <a:endParaRPr lang="en-IE"/>
        </a:p>
      </dgm:t>
    </dgm:pt>
    <dgm:pt modelId="{A1A6E790-140A-4833-9DD6-811DE85986D7}" type="pres">
      <dgm:prSet presAssocID="{3677EED7-F89E-492A-A4DB-42654DD0B90E}" presName="root" presStyleCnt="0">
        <dgm:presLayoutVars>
          <dgm:dir/>
          <dgm:resizeHandles val="exact"/>
        </dgm:presLayoutVars>
      </dgm:prSet>
      <dgm:spPr/>
    </dgm:pt>
    <dgm:pt modelId="{E9B181F9-C47A-409A-AA10-0A296F30E478}" type="pres">
      <dgm:prSet presAssocID="{230551AE-AEEA-4F19-B52B-94F64C7D0CB1}" presName="compNode" presStyleCnt="0"/>
      <dgm:spPr/>
    </dgm:pt>
    <dgm:pt modelId="{F34A6764-DF6F-4481-B70E-62A09B18A4E7}" type="pres">
      <dgm:prSet presAssocID="{230551AE-AEEA-4F19-B52B-94F64C7D0CB1}" presName="bgRect" presStyleLbl="bgShp" presStyleIdx="0" presStyleCnt="5"/>
      <dgm:spPr/>
    </dgm:pt>
    <dgm:pt modelId="{E25C369D-2C18-44B5-8BB2-7C78482036E2}" type="pres">
      <dgm:prSet presAssocID="{230551AE-AEEA-4F19-B52B-94F64C7D0CB1}" presName="iconRect" presStyleLbl="node1" presStyleIdx="0" presStyleCnt="5" custLinFactNeighborX="-8648" custLinFactNeighborY="-4151"/>
      <dgm:spPr>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Group"/>
        </a:ext>
      </dgm:extLst>
    </dgm:pt>
    <dgm:pt modelId="{EB95D17F-9855-44AA-9859-F5458588182D}" type="pres">
      <dgm:prSet presAssocID="{230551AE-AEEA-4F19-B52B-94F64C7D0CB1}" presName="spaceRect" presStyleCnt="0"/>
      <dgm:spPr/>
    </dgm:pt>
    <dgm:pt modelId="{443CF890-95DF-40F4-B97B-0D57FD9B5974}" type="pres">
      <dgm:prSet presAssocID="{230551AE-AEEA-4F19-B52B-94F64C7D0CB1}" presName="parTx" presStyleLbl="revTx" presStyleIdx="0" presStyleCnt="5">
        <dgm:presLayoutVars>
          <dgm:chMax val="0"/>
          <dgm:chPref val="0"/>
        </dgm:presLayoutVars>
      </dgm:prSet>
      <dgm:spPr/>
    </dgm:pt>
    <dgm:pt modelId="{AF56D948-7FC5-429C-B7A2-76D69EFE7FEF}" type="pres">
      <dgm:prSet presAssocID="{97A1251D-962A-4E29-BF12-C3ADA7DFE7FE}" presName="sibTrans" presStyleCnt="0"/>
      <dgm:spPr/>
    </dgm:pt>
    <dgm:pt modelId="{3285BD24-6CFA-4774-A527-87B9E6DCC77B}" type="pres">
      <dgm:prSet presAssocID="{6D804BC5-0B80-4E5C-879E-084306F97335}" presName="compNode" presStyleCnt="0"/>
      <dgm:spPr/>
    </dgm:pt>
    <dgm:pt modelId="{76F627A3-105A-4DD6-874B-A3D9E5FAF6E1}" type="pres">
      <dgm:prSet presAssocID="{6D804BC5-0B80-4E5C-879E-084306F97335}" presName="bgRect" presStyleLbl="bgShp" presStyleIdx="1" presStyleCnt="5"/>
      <dgm:spPr/>
    </dgm:pt>
    <dgm:pt modelId="{A4EC915E-767C-41B5-AEE6-A2B4F4D924BE}" type="pres">
      <dgm:prSet presAssocID="{6D804BC5-0B80-4E5C-879E-084306F97335}" presName="iconRect" presStyleLbl="node1" presStyleIdx="1" presStyleCnt="5"/>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Social network"/>
        </a:ext>
      </dgm:extLst>
    </dgm:pt>
    <dgm:pt modelId="{83AA9E31-D846-4645-8AE2-7799E4C64639}" type="pres">
      <dgm:prSet presAssocID="{6D804BC5-0B80-4E5C-879E-084306F97335}" presName="spaceRect" presStyleCnt="0"/>
      <dgm:spPr/>
    </dgm:pt>
    <dgm:pt modelId="{8A67974D-407A-414B-B00B-1E8078880682}" type="pres">
      <dgm:prSet presAssocID="{6D804BC5-0B80-4E5C-879E-084306F97335}" presName="parTx" presStyleLbl="revTx" presStyleIdx="1" presStyleCnt="5">
        <dgm:presLayoutVars>
          <dgm:chMax val="0"/>
          <dgm:chPref val="0"/>
        </dgm:presLayoutVars>
      </dgm:prSet>
      <dgm:spPr/>
    </dgm:pt>
    <dgm:pt modelId="{504A599F-9615-45B8-A0AF-C0879DD7BEF7}" type="pres">
      <dgm:prSet presAssocID="{C61CAE17-E191-40D1-959C-6420AD0C5471}" presName="sibTrans" presStyleCnt="0"/>
      <dgm:spPr/>
    </dgm:pt>
    <dgm:pt modelId="{462C4CDC-F48C-4012-8994-0B7D834D1FF7}" type="pres">
      <dgm:prSet presAssocID="{21D5748D-4118-4AA3-B87D-E65E51722C43}" presName="compNode" presStyleCnt="0"/>
      <dgm:spPr/>
    </dgm:pt>
    <dgm:pt modelId="{17A52166-3FCB-4040-B81F-4149075416FB}" type="pres">
      <dgm:prSet presAssocID="{21D5748D-4118-4AA3-B87D-E65E51722C43}" presName="bgRect" presStyleLbl="bgShp" presStyleIdx="2" presStyleCnt="5"/>
      <dgm:spPr/>
    </dgm:pt>
    <dgm:pt modelId="{C2E4631E-9138-4882-AA48-2CA1B2203132}" type="pres">
      <dgm:prSet presAssocID="{21D5748D-4118-4AA3-B87D-E65E51722C43}" presName="iconRect" presStyleLbl="node1" presStyleIdx="2" presStyleCnt="5"/>
      <dgm:spPr>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Books"/>
        </a:ext>
      </dgm:extLst>
    </dgm:pt>
    <dgm:pt modelId="{62B30C2E-F403-43D7-86E5-395727F7E3E4}" type="pres">
      <dgm:prSet presAssocID="{21D5748D-4118-4AA3-B87D-E65E51722C43}" presName="spaceRect" presStyleCnt="0"/>
      <dgm:spPr/>
    </dgm:pt>
    <dgm:pt modelId="{D2259AB8-6B0D-42AC-80D6-B444A7D2B0A0}" type="pres">
      <dgm:prSet presAssocID="{21D5748D-4118-4AA3-B87D-E65E51722C43}" presName="parTx" presStyleLbl="revTx" presStyleIdx="2" presStyleCnt="5">
        <dgm:presLayoutVars>
          <dgm:chMax val="0"/>
          <dgm:chPref val="0"/>
        </dgm:presLayoutVars>
      </dgm:prSet>
      <dgm:spPr/>
    </dgm:pt>
    <dgm:pt modelId="{7E4E375A-9CBC-4117-BD86-8E646854D13F}" type="pres">
      <dgm:prSet presAssocID="{9AE7756D-9160-4811-8ED2-0165A99F2FCE}" presName="sibTrans" presStyleCnt="0"/>
      <dgm:spPr/>
    </dgm:pt>
    <dgm:pt modelId="{12E270A7-4B41-4006-94A7-B2AB2057620C}" type="pres">
      <dgm:prSet presAssocID="{4302DEEB-0E4C-465C-9445-6134685BA7FA}" presName="compNode" presStyleCnt="0"/>
      <dgm:spPr/>
    </dgm:pt>
    <dgm:pt modelId="{51AF006D-934F-48F9-9D37-7BE5E1E1DEF7}" type="pres">
      <dgm:prSet presAssocID="{4302DEEB-0E4C-465C-9445-6134685BA7FA}" presName="bgRect" presStyleLbl="bgShp" presStyleIdx="3" presStyleCnt="5"/>
      <dgm:spPr/>
    </dgm:pt>
    <dgm:pt modelId="{21B90BC8-1839-4909-83A3-3F14BBDC1646}" type="pres">
      <dgm:prSet presAssocID="{4302DEEB-0E4C-465C-9445-6134685BA7FA}" presName="iconRect" presStyleLbl="node1" presStyleIdx="3" presStyleCnt="5"/>
      <dgm:spPr>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a:noFill/>
        </a:ln>
      </dgm:spPr>
      <dgm:extLst>
        <a:ext uri="{E40237B7-FDA0-4F09-8148-C483321AD2D9}">
          <dgm14:cNvPr xmlns:dgm14="http://schemas.microsoft.com/office/drawing/2010/diagram" id="0" name="" descr="Users"/>
        </a:ext>
      </dgm:extLst>
    </dgm:pt>
    <dgm:pt modelId="{EF635397-190F-4AEC-B834-7009375B37A6}" type="pres">
      <dgm:prSet presAssocID="{4302DEEB-0E4C-465C-9445-6134685BA7FA}" presName="spaceRect" presStyleCnt="0"/>
      <dgm:spPr/>
    </dgm:pt>
    <dgm:pt modelId="{B3837965-8D44-4675-A91D-59AE9A942F2B}" type="pres">
      <dgm:prSet presAssocID="{4302DEEB-0E4C-465C-9445-6134685BA7FA}" presName="parTx" presStyleLbl="revTx" presStyleIdx="3" presStyleCnt="5">
        <dgm:presLayoutVars>
          <dgm:chMax val="0"/>
          <dgm:chPref val="0"/>
        </dgm:presLayoutVars>
      </dgm:prSet>
      <dgm:spPr/>
    </dgm:pt>
    <dgm:pt modelId="{9247D2DA-5F49-464B-B9DD-781ABD7B936B}" type="pres">
      <dgm:prSet presAssocID="{C035821A-930C-4A14-91A5-083D710A551F}" presName="sibTrans" presStyleCnt="0"/>
      <dgm:spPr/>
    </dgm:pt>
    <dgm:pt modelId="{32FB5732-B235-421F-B8C5-DCD50826B82D}" type="pres">
      <dgm:prSet presAssocID="{63BE752B-0678-4B06-BDC2-00F99E7C07CB}" presName="compNode" presStyleCnt="0"/>
      <dgm:spPr/>
    </dgm:pt>
    <dgm:pt modelId="{90B196E8-C014-498C-A580-23D6C1CC0EEE}" type="pres">
      <dgm:prSet presAssocID="{63BE752B-0678-4B06-BDC2-00F99E7C07CB}" presName="bgRect" presStyleLbl="bgShp" presStyleIdx="4" presStyleCnt="5"/>
      <dgm:spPr/>
    </dgm:pt>
    <dgm:pt modelId="{9940397F-DBD1-431B-ACCA-7700185B5732}" type="pres">
      <dgm:prSet presAssocID="{63BE752B-0678-4B06-BDC2-00F99E7C07CB}" presName="iconRect" presStyleLbl="node1" presStyleIdx="4" presStyleCnt="5"/>
      <dgm:spPr>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a:noFill/>
        </a:ln>
      </dgm:spPr>
      <dgm:extLst>
        <a:ext uri="{E40237B7-FDA0-4F09-8148-C483321AD2D9}">
          <dgm14:cNvPr xmlns:dgm14="http://schemas.microsoft.com/office/drawing/2010/diagram" id="0" name="" descr="Chat"/>
        </a:ext>
      </dgm:extLst>
    </dgm:pt>
    <dgm:pt modelId="{D909239C-ECBA-4089-B67C-2AAC3B026F90}" type="pres">
      <dgm:prSet presAssocID="{63BE752B-0678-4B06-BDC2-00F99E7C07CB}" presName="spaceRect" presStyleCnt="0"/>
      <dgm:spPr/>
    </dgm:pt>
    <dgm:pt modelId="{BAF13C58-FB4F-4DA3-ADAD-3D22590F52C0}" type="pres">
      <dgm:prSet presAssocID="{63BE752B-0678-4B06-BDC2-00F99E7C07CB}" presName="parTx" presStyleLbl="revTx" presStyleIdx="4" presStyleCnt="5">
        <dgm:presLayoutVars>
          <dgm:chMax val="0"/>
          <dgm:chPref val="0"/>
        </dgm:presLayoutVars>
      </dgm:prSet>
      <dgm:spPr/>
    </dgm:pt>
  </dgm:ptLst>
  <dgm:cxnLst>
    <dgm:cxn modelId="{48E7900B-9683-4433-81E9-2856C11BF67B}" srcId="{3677EED7-F89E-492A-A4DB-42654DD0B90E}" destId="{6D804BC5-0B80-4E5C-879E-084306F97335}" srcOrd="1" destOrd="0" parTransId="{270DDECC-8AFA-405B-A9D6-BE72C3DDC9DC}" sibTransId="{C61CAE17-E191-40D1-959C-6420AD0C5471}"/>
    <dgm:cxn modelId="{0CF56D1A-1264-406C-B20F-31EE79701E89}" srcId="{3677EED7-F89E-492A-A4DB-42654DD0B90E}" destId="{4302DEEB-0E4C-465C-9445-6134685BA7FA}" srcOrd="3" destOrd="0" parTransId="{4AFDAE3D-946E-4F2D-AB47-5E5B1FD51D0E}" sibTransId="{C035821A-930C-4A14-91A5-083D710A551F}"/>
    <dgm:cxn modelId="{64C8DF5E-28A7-4BE5-AD2E-CE03C4906976}" srcId="{3677EED7-F89E-492A-A4DB-42654DD0B90E}" destId="{63BE752B-0678-4B06-BDC2-00F99E7C07CB}" srcOrd="4" destOrd="0" parTransId="{24B1E79E-DA53-4753-855A-F9D936B95AD2}" sibTransId="{91E1648C-B61A-47E4-A3AE-06E494927185}"/>
    <dgm:cxn modelId="{C5304462-ED88-422F-857F-34902D16EE92}" type="presOf" srcId="{63BE752B-0678-4B06-BDC2-00F99E7C07CB}" destId="{BAF13C58-FB4F-4DA3-ADAD-3D22590F52C0}" srcOrd="0" destOrd="0" presId="urn:microsoft.com/office/officeart/2018/2/layout/IconVerticalSolidList"/>
    <dgm:cxn modelId="{21A32B51-A82F-4572-9635-E8BCD12C3D6E}" srcId="{3677EED7-F89E-492A-A4DB-42654DD0B90E}" destId="{230551AE-AEEA-4F19-B52B-94F64C7D0CB1}" srcOrd="0" destOrd="0" parTransId="{4C3F09EC-3C4E-4A04-B85E-DC2754306DD2}" sibTransId="{97A1251D-962A-4E29-BF12-C3ADA7DFE7FE}"/>
    <dgm:cxn modelId="{DBF48E9F-0AC2-4495-859C-47D9C10C4C2C}" srcId="{3677EED7-F89E-492A-A4DB-42654DD0B90E}" destId="{21D5748D-4118-4AA3-B87D-E65E51722C43}" srcOrd="2" destOrd="0" parTransId="{7BDBBB97-4281-4C87-BC00-D235E56920B3}" sibTransId="{9AE7756D-9160-4811-8ED2-0165A99F2FCE}"/>
    <dgm:cxn modelId="{E5C469A5-10FA-4B6E-9227-E2472F0254F8}" type="presOf" srcId="{21D5748D-4118-4AA3-B87D-E65E51722C43}" destId="{D2259AB8-6B0D-42AC-80D6-B444A7D2B0A0}" srcOrd="0" destOrd="0" presId="urn:microsoft.com/office/officeart/2018/2/layout/IconVerticalSolidList"/>
    <dgm:cxn modelId="{A4D8FDB2-F017-4305-90E2-D9D31DCA005D}" type="presOf" srcId="{3677EED7-F89E-492A-A4DB-42654DD0B90E}" destId="{A1A6E790-140A-4833-9DD6-811DE85986D7}" srcOrd="0" destOrd="0" presId="urn:microsoft.com/office/officeart/2018/2/layout/IconVerticalSolidList"/>
    <dgm:cxn modelId="{9DE499E4-D832-4980-825A-C2B3559012FC}" type="presOf" srcId="{230551AE-AEEA-4F19-B52B-94F64C7D0CB1}" destId="{443CF890-95DF-40F4-B97B-0D57FD9B5974}" srcOrd="0" destOrd="0" presId="urn:microsoft.com/office/officeart/2018/2/layout/IconVerticalSolidList"/>
    <dgm:cxn modelId="{18AC59E7-7014-4EBC-865A-A5631C574A40}" type="presOf" srcId="{6D804BC5-0B80-4E5C-879E-084306F97335}" destId="{8A67974D-407A-414B-B00B-1E8078880682}" srcOrd="0" destOrd="0" presId="urn:microsoft.com/office/officeart/2018/2/layout/IconVerticalSolidList"/>
    <dgm:cxn modelId="{BE8DABF1-14BE-4A75-80BE-5F98EB601EEF}" type="presOf" srcId="{4302DEEB-0E4C-465C-9445-6134685BA7FA}" destId="{B3837965-8D44-4675-A91D-59AE9A942F2B}" srcOrd="0" destOrd="0" presId="urn:microsoft.com/office/officeart/2018/2/layout/IconVerticalSolidList"/>
    <dgm:cxn modelId="{6FEAE3D5-35FC-40B4-9F39-83FC92FE7B76}" type="presParOf" srcId="{A1A6E790-140A-4833-9DD6-811DE85986D7}" destId="{E9B181F9-C47A-409A-AA10-0A296F30E478}" srcOrd="0" destOrd="0" presId="urn:microsoft.com/office/officeart/2018/2/layout/IconVerticalSolidList"/>
    <dgm:cxn modelId="{8562C873-C035-47BC-8E99-0E3B9E277232}" type="presParOf" srcId="{E9B181F9-C47A-409A-AA10-0A296F30E478}" destId="{F34A6764-DF6F-4481-B70E-62A09B18A4E7}" srcOrd="0" destOrd="0" presId="urn:microsoft.com/office/officeart/2018/2/layout/IconVerticalSolidList"/>
    <dgm:cxn modelId="{294DFCE9-F018-41D1-B06D-4A201680CBA8}" type="presParOf" srcId="{E9B181F9-C47A-409A-AA10-0A296F30E478}" destId="{E25C369D-2C18-44B5-8BB2-7C78482036E2}" srcOrd="1" destOrd="0" presId="urn:microsoft.com/office/officeart/2018/2/layout/IconVerticalSolidList"/>
    <dgm:cxn modelId="{894A7AFA-6A19-47B0-93E8-D46D8A487E6D}" type="presParOf" srcId="{E9B181F9-C47A-409A-AA10-0A296F30E478}" destId="{EB95D17F-9855-44AA-9859-F5458588182D}" srcOrd="2" destOrd="0" presId="urn:microsoft.com/office/officeart/2018/2/layout/IconVerticalSolidList"/>
    <dgm:cxn modelId="{9C32034E-718E-4737-A3BB-06A7230922CC}" type="presParOf" srcId="{E9B181F9-C47A-409A-AA10-0A296F30E478}" destId="{443CF890-95DF-40F4-B97B-0D57FD9B5974}" srcOrd="3" destOrd="0" presId="urn:microsoft.com/office/officeart/2018/2/layout/IconVerticalSolidList"/>
    <dgm:cxn modelId="{B2B71D35-E2A9-423E-A3C9-186ABCC5DF4C}" type="presParOf" srcId="{A1A6E790-140A-4833-9DD6-811DE85986D7}" destId="{AF56D948-7FC5-429C-B7A2-76D69EFE7FEF}" srcOrd="1" destOrd="0" presId="urn:microsoft.com/office/officeart/2018/2/layout/IconVerticalSolidList"/>
    <dgm:cxn modelId="{D00BC56E-D315-41FA-AD8E-EDBDF046EC34}" type="presParOf" srcId="{A1A6E790-140A-4833-9DD6-811DE85986D7}" destId="{3285BD24-6CFA-4774-A527-87B9E6DCC77B}" srcOrd="2" destOrd="0" presId="urn:microsoft.com/office/officeart/2018/2/layout/IconVerticalSolidList"/>
    <dgm:cxn modelId="{BE19FA46-5B94-49A8-BAA2-F4A866059654}" type="presParOf" srcId="{3285BD24-6CFA-4774-A527-87B9E6DCC77B}" destId="{76F627A3-105A-4DD6-874B-A3D9E5FAF6E1}" srcOrd="0" destOrd="0" presId="urn:microsoft.com/office/officeart/2018/2/layout/IconVerticalSolidList"/>
    <dgm:cxn modelId="{A5241013-BA5D-4511-B8C0-EB82E86EF691}" type="presParOf" srcId="{3285BD24-6CFA-4774-A527-87B9E6DCC77B}" destId="{A4EC915E-767C-41B5-AEE6-A2B4F4D924BE}" srcOrd="1" destOrd="0" presId="urn:microsoft.com/office/officeart/2018/2/layout/IconVerticalSolidList"/>
    <dgm:cxn modelId="{8D4CC961-5985-46FC-886C-B4DD97BDAFB0}" type="presParOf" srcId="{3285BD24-6CFA-4774-A527-87B9E6DCC77B}" destId="{83AA9E31-D846-4645-8AE2-7799E4C64639}" srcOrd="2" destOrd="0" presId="urn:microsoft.com/office/officeart/2018/2/layout/IconVerticalSolidList"/>
    <dgm:cxn modelId="{8EF05EE3-C44B-4FAF-8DCA-D994C6067075}" type="presParOf" srcId="{3285BD24-6CFA-4774-A527-87B9E6DCC77B}" destId="{8A67974D-407A-414B-B00B-1E8078880682}" srcOrd="3" destOrd="0" presId="urn:microsoft.com/office/officeart/2018/2/layout/IconVerticalSolidList"/>
    <dgm:cxn modelId="{6165DE15-44DF-4863-912D-AFFE82BA5CA9}" type="presParOf" srcId="{A1A6E790-140A-4833-9DD6-811DE85986D7}" destId="{504A599F-9615-45B8-A0AF-C0879DD7BEF7}" srcOrd="3" destOrd="0" presId="urn:microsoft.com/office/officeart/2018/2/layout/IconVerticalSolidList"/>
    <dgm:cxn modelId="{94385B8F-80DE-43B7-8329-103EB41712AE}" type="presParOf" srcId="{A1A6E790-140A-4833-9DD6-811DE85986D7}" destId="{462C4CDC-F48C-4012-8994-0B7D834D1FF7}" srcOrd="4" destOrd="0" presId="urn:microsoft.com/office/officeart/2018/2/layout/IconVerticalSolidList"/>
    <dgm:cxn modelId="{BFEB37E9-6CD9-4035-9DA9-B4D54B2A7172}" type="presParOf" srcId="{462C4CDC-F48C-4012-8994-0B7D834D1FF7}" destId="{17A52166-3FCB-4040-B81F-4149075416FB}" srcOrd="0" destOrd="0" presId="urn:microsoft.com/office/officeart/2018/2/layout/IconVerticalSolidList"/>
    <dgm:cxn modelId="{071CDD4D-D23B-43BD-8B93-F9E3CB64A5DA}" type="presParOf" srcId="{462C4CDC-F48C-4012-8994-0B7D834D1FF7}" destId="{C2E4631E-9138-4882-AA48-2CA1B2203132}" srcOrd="1" destOrd="0" presId="urn:microsoft.com/office/officeart/2018/2/layout/IconVerticalSolidList"/>
    <dgm:cxn modelId="{5E340836-B0B3-4587-9187-59168C2BC863}" type="presParOf" srcId="{462C4CDC-F48C-4012-8994-0B7D834D1FF7}" destId="{62B30C2E-F403-43D7-86E5-395727F7E3E4}" srcOrd="2" destOrd="0" presId="urn:microsoft.com/office/officeart/2018/2/layout/IconVerticalSolidList"/>
    <dgm:cxn modelId="{8AE3BCC9-296F-4F5F-8A0F-C09808DB998B}" type="presParOf" srcId="{462C4CDC-F48C-4012-8994-0B7D834D1FF7}" destId="{D2259AB8-6B0D-42AC-80D6-B444A7D2B0A0}" srcOrd="3" destOrd="0" presId="urn:microsoft.com/office/officeart/2018/2/layout/IconVerticalSolidList"/>
    <dgm:cxn modelId="{C5943A94-5C31-4762-B4BA-A540E66DAD69}" type="presParOf" srcId="{A1A6E790-140A-4833-9DD6-811DE85986D7}" destId="{7E4E375A-9CBC-4117-BD86-8E646854D13F}" srcOrd="5" destOrd="0" presId="urn:microsoft.com/office/officeart/2018/2/layout/IconVerticalSolidList"/>
    <dgm:cxn modelId="{61AEAC10-F772-448B-9ACB-CE3FA9BBCE54}" type="presParOf" srcId="{A1A6E790-140A-4833-9DD6-811DE85986D7}" destId="{12E270A7-4B41-4006-94A7-B2AB2057620C}" srcOrd="6" destOrd="0" presId="urn:microsoft.com/office/officeart/2018/2/layout/IconVerticalSolidList"/>
    <dgm:cxn modelId="{FBB9F3F0-6BD7-4F0A-95BE-8681BFB097B6}" type="presParOf" srcId="{12E270A7-4B41-4006-94A7-B2AB2057620C}" destId="{51AF006D-934F-48F9-9D37-7BE5E1E1DEF7}" srcOrd="0" destOrd="0" presId="urn:microsoft.com/office/officeart/2018/2/layout/IconVerticalSolidList"/>
    <dgm:cxn modelId="{788CA7CE-72C7-4EE4-9766-F8EEFDA6E44B}" type="presParOf" srcId="{12E270A7-4B41-4006-94A7-B2AB2057620C}" destId="{21B90BC8-1839-4909-83A3-3F14BBDC1646}" srcOrd="1" destOrd="0" presId="urn:microsoft.com/office/officeart/2018/2/layout/IconVerticalSolidList"/>
    <dgm:cxn modelId="{99300B1F-6215-42A4-B7C8-65C6BB064CA2}" type="presParOf" srcId="{12E270A7-4B41-4006-94A7-B2AB2057620C}" destId="{EF635397-190F-4AEC-B834-7009375B37A6}" srcOrd="2" destOrd="0" presId="urn:microsoft.com/office/officeart/2018/2/layout/IconVerticalSolidList"/>
    <dgm:cxn modelId="{EA36DFBD-4F40-4EA1-9596-301A9BB408A4}" type="presParOf" srcId="{12E270A7-4B41-4006-94A7-B2AB2057620C}" destId="{B3837965-8D44-4675-A91D-59AE9A942F2B}" srcOrd="3" destOrd="0" presId="urn:microsoft.com/office/officeart/2018/2/layout/IconVerticalSolidList"/>
    <dgm:cxn modelId="{B77EC065-2B69-44E1-9906-FAFE32ED775A}" type="presParOf" srcId="{A1A6E790-140A-4833-9DD6-811DE85986D7}" destId="{9247D2DA-5F49-464B-B9DD-781ABD7B936B}" srcOrd="7" destOrd="0" presId="urn:microsoft.com/office/officeart/2018/2/layout/IconVerticalSolidList"/>
    <dgm:cxn modelId="{AC255C04-EBD6-465D-ACE0-0653E82C7C40}" type="presParOf" srcId="{A1A6E790-140A-4833-9DD6-811DE85986D7}" destId="{32FB5732-B235-421F-B8C5-DCD50826B82D}" srcOrd="8" destOrd="0" presId="urn:microsoft.com/office/officeart/2018/2/layout/IconVerticalSolidList"/>
    <dgm:cxn modelId="{B828447B-DA4C-4032-A438-138374810196}" type="presParOf" srcId="{32FB5732-B235-421F-B8C5-DCD50826B82D}" destId="{90B196E8-C014-498C-A580-23D6C1CC0EEE}" srcOrd="0" destOrd="0" presId="urn:microsoft.com/office/officeart/2018/2/layout/IconVerticalSolidList"/>
    <dgm:cxn modelId="{9B967A00-654F-47DA-938D-45BEA6402AA0}" type="presParOf" srcId="{32FB5732-B235-421F-B8C5-DCD50826B82D}" destId="{9940397F-DBD1-431B-ACCA-7700185B5732}" srcOrd="1" destOrd="0" presId="urn:microsoft.com/office/officeart/2018/2/layout/IconVerticalSolidList"/>
    <dgm:cxn modelId="{1F5A9134-17B4-4387-A5B2-0A1EE75FB011}" type="presParOf" srcId="{32FB5732-B235-421F-B8C5-DCD50826B82D}" destId="{D909239C-ECBA-4089-B67C-2AAC3B026F90}" srcOrd="2" destOrd="0" presId="urn:microsoft.com/office/officeart/2018/2/layout/IconVerticalSolidList"/>
    <dgm:cxn modelId="{33DD0E49-F40E-430D-89D8-7372B76D674F}" type="presParOf" srcId="{32FB5732-B235-421F-B8C5-DCD50826B82D}" destId="{BAF13C58-FB4F-4DA3-ADAD-3D22590F52C0}"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835B831-B51D-4E23-8061-30AEA0AA2201}" type="doc">
      <dgm:prSet loTypeId="urn:microsoft.com/office/officeart/2005/8/layout/list1" loCatId="list" qsTypeId="urn:microsoft.com/office/officeart/2005/8/quickstyle/simple1" qsCatId="simple" csTypeId="urn:microsoft.com/office/officeart/2005/8/colors/accent1_2" csCatId="accent1" phldr="1"/>
      <dgm:spPr/>
      <dgm:t>
        <a:bodyPr/>
        <a:lstStyle/>
        <a:p>
          <a:endParaRPr lang="en-IE"/>
        </a:p>
      </dgm:t>
    </dgm:pt>
    <dgm:pt modelId="{F01A6711-15C5-48C5-993E-D104BF179106}">
      <dgm:prSet phldrT="[Text]"/>
      <dgm:spPr/>
      <dgm:t>
        <a:bodyPr/>
        <a:lstStyle/>
        <a:p>
          <a:r>
            <a:rPr lang="en-IE" dirty="0"/>
            <a:t>Ethics</a:t>
          </a:r>
        </a:p>
      </dgm:t>
    </dgm:pt>
    <dgm:pt modelId="{61CA0BCF-C077-4C92-91FB-A8E44BDBBA2C}" type="parTrans" cxnId="{54B13140-EB88-497E-B741-DA76CA90B31F}">
      <dgm:prSet/>
      <dgm:spPr/>
      <dgm:t>
        <a:bodyPr/>
        <a:lstStyle/>
        <a:p>
          <a:endParaRPr lang="en-IE"/>
        </a:p>
      </dgm:t>
    </dgm:pt>
    <dgm:pt modelId="{63ACC788-7EAE-4DD5-86E8-BA2CF67CD4B8}" type="sibTrans" cxnId="{54B13140-EB88-497E-B741-DA76CA90B31F}">
      <dgm:prSet/>
      <dgm:spPr/>
      <dgm:t>
        <a:bodyPr/>
        <a:lstStyle/>
        <a:p>
          <a:endParaRPr lang="en-IE"/>
        </a:p>
      </dgm:t>
    </dgm:pt>
    <dgm:pt modelId="{C5C99722-CCB3-4C4B-883D-6CF389A1D696}">
      <dgm:prSet phldrT="[Text]"/>
      <dgm:spPr/>
      <dgm:t>
        <a:bodyPr/>
        <a:lstStyle/>
        <a:p>
          <a:r>
            <a:rPr lang="en-IE" dirty="0"/>
            <a:t>Theoretical Framework </a:t>
          </a:r>
        </a:p>
      </dgm:t>
    </dgm:pt>
    <dgm:pt modelId="{F36421AB-E0E8-4FAF-A659-D12C9E6F2A90}" type="parTrans" cxnId="{93D72B17-F4F8-45ED-B548-133E0E71E1A9}">
      <dgm:prSet/>
      <dgm:spPr/>
      <dgm:t>
        <a:bodyPr/>
        <a:lstStyle/>
        <a:p>
          <a:endParaRPr lang="en-IE"/>
        </a:p>
      </dgm:t>
    </dgm:pt>
    <dgm:pt modelId="{D04EFC94-104B-46DE-9795-E1C9CB5EB884}" type="sibTrans" cxnId="{93D72B17-F4F8-45ED-B548-133E0E71E1A9}">
      <dgm:prSet/>
      <dgm:spPr/>
      <dgm:t>
        <a:bodyPr/>
        <a:lstStyle/>
        <a:p>
          <a:endParaRPr lang="en-IE"/>
        </a:p>
      </dgm:t>
    </dgm:pt>
    <dgm:pt modelId="{E7A1E945-C3E4-4943-995A-3F2D8D644AEF}">
      <dgm:prSet phldrT="[Text]"/>
      <dgm:spPr/>
      <dgm:t>
        <a:bodyPr/>
        <a:lstStyle/>
        <a:p>
          <a:r>
            <a:rPr lang="en-IE" dirty="0"/>
            <a:t>Methods and Methodology </a:t>
          </a:r>
        </a:p>
      </dgm:t>
    </dgm:pt>
    <dgm:pt modelId="{5187B977-D802-4DFF-B04D-5E873E41A90F}" type="parTrans" cxnId="{B83F97E5-E3D9-4310-AAF3-E5A7219AC383}">
      <dgm:prSet/>
      <dgm:spPr/>
      <dgm:t>
        <a:bodyPr/>
        <a:lstStyle/>
        <a:p>
          <a:endParaRPr lang="en-IE"/>
        </a:p>
      </dgm:t>
    </dgm:pt>
    <dgm:pt modelId="{3233B20D-830F-45BB-AA0E-E688A8C945FE}" type="sibTrans" cxnId="{B83F97E5-E3D9-4310-AAF3-E5A7219AC383}">
      <dgm:prSet/>
      <dgm:spPr/>
      <dgm:t>
        <a:bodyPr/>
        <a:lstStyle/>
        <a:p>
          <a:endParaRPr lang="en-IE"/>
        </a:p>
      </dgm:t>
    </dgm:pt>
    <dgm:pt modelId="{ABA8AF0E-C8D8-45C1-96D6-D5A0F5E7D01B}" type="pres">
      <dgm:prSet presAssocID="{D835B831-B51D-4E23-8061-30AEA0AA2201}" presName="linear" presStyleCnt="0">
        <dgm:presLayoutVars>
          <dgm:dir/>
          <dgm:animLvl val="lvl"/>
          <dgm:resizeHandles val="exact"/>
        </dgm:presLayoutVars>
      </dgm:prSet>
      <dgm:spPr/>
    </dgm:pt>
    <dgm:pt modelId="{CF18D325-5172-47ED-817C-D83AFFC407A0}" type="pres">
      <dgm:prSet presAssocID="{F01A6711-15C5-48C5-993E-D104BF179106}" presName="parentLin" presStyleCnt="0"/>
      <dgm:spPr/>
    </dgm:pt>
    <dgm:pt modelId="{422AE83E-B427-4A73-B3A1-000FB0641481}" type="pres">
      <dgm:prSet presAssocID="{F01A6711-15C5-48C5-993E-D104BF179106}" presName="parentLeftMargin" presStyleLbl="node1" presStyleIdx="0" presStyleCnt="3"/>
      <dgm:spPr/>
    </dgm:pt>
    <dgm:pt modelId="{BF599F30-CFE9-4DFF-838C-DBA0D6EE1E7C}" type="pres">
      <dgm:prSet presAssocID="{F01A6711-15C5-48C5-993E-D104BF179106}" presName="parentText" presStyleLbl="node1" presStyleIdx="0" presStyleCnt="3">
        <dgm:presLayoutVars>
          <dgm:chMax val="0"/>
          <dgm:bulletEnabled val="1"/>
        </dgm:presLayoutVars>
      </dgm:prSet>
      <dgm:spPr/>
    </dgm:pt>
    <dgm:pt modelId="{2C9A8B68-CC9C-4655-99E0-121074710428}" type="pres">
      <dgm:prSet presAssocID="{F01A6711-15C5-48C5-993E-D104BF179106}" presName="negativeSpace" presStyleCnt="0"/>
      <dgm:spPr/>
    </dgm:pt>
    <dgm:pt modelId="{77E0B96C-5BAC-4C7F-8809-85AC7F625C15}" type="pres">
      <dgm:prSet presAssocID="{F01A6711-15C5-48C5-993E-D104BF179106}" presName="childText" presStyleLbl="conFgAcc1" presStyleIdx="0" presStyleCnt="3">
        <dgm:presLayoutVars>
          <dgm:bulletEnabled val="1"/>
        </dgm:presLayoutVars>
      </dgm:prSet>
      <dgm:spPr/>
    </dgm:pt>
    <dgm:pt modelId="{93B012DD-3F23-435B-A2F1-EA04B6CFF269}" type="pres">
      <dgm:prSet presAssocID="{63ACC788-7EAE-4DD5-86E8-BA2CF67CD4B8}" presName="spaceBetweenRectangles" presStyleCnt="0"/>
      <dgm:spPr/>
    </dgm:pt>
    <dgm:pt modelId="{FD4B65CD-B6F1-460A-831D-2BCFCF98B182}" type="pres">
      <dgm:prSet presAssocID="{C5C99722-CCB3-4C4B-883D-6CF389A1D696}" presName="parentLin" presStyleCnt="0"/>
      <dgm:spPr/>
    </dgm:pt>
    <dgm:pt modelId="{AF418107-3067-46F9-936D-A9E32C150AB7}" type="pres">
      <dgm:prSet presAssocID="{C5C99722-CCB3-4C4B-883D-6CF389A1D696}" presName="parentLeftMargin" presStyleLbl="node1" presStyleIdx="0" presStyleCnt="3"/>
      <dgm:spPr/>
    </dgm:pt>
    <dgm:pt modelId="{8BCEDE73-16E9-41F5-A196-DF1DEF7C98D0}" type="pres">
      <dgm:prSet presAssocID="{C5C99722-CCB3-4C4B-883D-6CF389A1D696}" presName="parentText" presStyleLbl="node1" presStyleIdx="1" presStyleCnt="3">
        <dgm:presLayoutVars>
          <dgm:chMax val="0"/>
          <dgm:bulletEnabled val="1"/>
        </dgm:presLayoutVars>
      </dgm:prSet>
      <dgm:spPr/>
    </dgm:pt>
    <dgm:pt modelId="{D15FE0BB-6BC2-41CA-ADC5-202A84C6B78B}" type="pres">
      <dgm:prSet presAssocID="{C5C99722-CCB3-4C4B-883D-6CF389A1D696}" presName="negativeSpace" presStyleCnt="0"/>
      <dgm:spPr/>
    </dgm:pt>
    <dgm:pt modelId="{31A1D68A-5B30-4881-AEE6-8CFB4449824F}" type="pres">
      <dgm:prSet presAssocID="{C5C99722-CCB3-4C4B-883D-6CF389A1D696}" presName="childText" presStyleLbl="conFgAcc1" presStyleIdx="1" presStyleCnt="3">
        <dgm:presLayoutVars>
          <dgm:bulletEnabled val="1"/>
        </dgm:presLayoutVars>
      </dgm:prSet>
      <dgm:spPr/>
    </dgm:pt>
    <dgm:pt modelId="{98B8A588-8D14-46E1-9182-B0D6FE11223A}" type="pres">
      <dgm:prSet presAssocID="{D04EFC94-104B-46DE-9795-E1C9CB5EB884}" presName="spaceBetweenRectangles" presStyleCnt="0"/>
      <dgm:spPr/>
    </dgm:pt>
    <dgm:pt modelId="{164308E0-6AD9-4382-90AD-AA657C540C8D}" type="pres">
      <dgm:prSet presAssocID="{E7A1E945-C3E4-4943-995A-3F2D8D644AEF}" presName="parentLin" presStyleCnt="0"/>
      <dgm:spPr/>
    </dgm:pt>
    <dgm:pt modelId="{50D6A76E-1F45-48E4-8680-B0FD20B7F50A}" type="pres">
      <dgm:prSet presAssocID="{E7A1E945-C3E4-4943-995A-3F2D8D644AEF}" presName="parentLeftMargin" presStyleLbl="node1" presStyleIdx="1" presStyleCnt="3"/>
      <dgm:spPr/>
    </dgm:pt>
    <dgm:pt modelId="{5D1E7AFA-8BC6-46D0-83FE-16FA5E51F335}" type="pres">
      <dgm:prSet presAssocID="{E7A1E945-C3E4-4943-995A-3F2D8D644AEF}" presName="parentText" presStyleLbl="node1" presStyleIdx="2" presStyleCnt="3">
        <dgm:presLayoutVars>
          <dgm:chMax val="0"/>
          <dgm:bulletEnabled val="1"/>
        </dgm:presLayoutVars>
      </dgm:prSet>
      <dgm:spPr/>
    </dgm:pt>
    <dgm:pt modelId="{A2752F58-047C-42ED-9FDC-689C105E635A}" type="pres">
      <dgm:prSet presAssocID="{E7A1E945-C3E4-4943-995A-3F2D8D644AEF}" presName="negativeSpace" presStyleCnt="0"/>
      <dgm:spPr/>
    </dgm:pt>
    <dgm:pt modelId="{749CC2E3-4B51-424D-912B-A68C0D923DA3}" type="pres">
      <dgm:prSet presAssocID="{E7A1E945-C3E4-4943-995A-3F2D8D644AEF}" presName="childText" presStyleLbl="conFgAcc1" presStyleIdx="2" presStyleCnt="3">
        <dgm:presLayoutVars>
          <dgm:bulletEnabled val="1"/>
        </dgm:presLayoutVars>
      </dgm:prSet>
      <dgm:spPr/>
    </dgm:pt>
  </dgm:ptLst>
  <dgm:cxnLst>
    <dgm:cxn modelId="{93D72B17-F4F8-45ED-B548-133E0E71E1A9}" srcId="{D835B831-B51D-4E23-8061-30AEA0AA2201}" destId="{C5C99722-CCB3-4C4B-883D-6CF389A1D696}" srcOrd="1" destOrd="0" parTransId="{F36421AB-E0E8-4FAF-A659-D12C9E6F2A90}" sibTransId="{D04EFC94-104B-46DE-9795-E1C9CB5EB884}"/>
    <dgm:cxn modelId="{6979BC17-4674-4CA3-B537-B9EBC272B581}" type="presOf" srcId="{D835B831-B51D-4E23-8061-30AEA0AA2201}" destId="{ABA8AF0E-C8D8-45C1-96D6-D5A0F5E7D01B}" srcOrd="0" destOrd="0" presId="urn:microsoft.com/office/officeart/2005/8/layout/list1"/>
    <dgm:cxn modelId="{83584821-769D-4082-B8E5-1A8F68277BF9}" type="presOf" srcId="{F01A6711-15C5-48C5-993E-D104BF179106}" destId="{BF599F30-CFE9-4DFF-838C-DBA0D6EE1E7C}" srcOrd="1" destOrd="0" presId="urn:microsoft.com/office/officeart/2005/8/layout/list1"/>
    <dgm:cxn modelId="{54B13140-EB88-497E-B741-DA76CA90B31F}" srcId="{D835B831-B51D-4E23-8061-30AEA0AA2201}" destId="{F01A6711-15C5-48C5-993E-D104BF179106}" srcOrd="0" destOrd="0" parTransId="{61CA0BCF-C077-4C92-91FB-A8E44BDBBA2C}" sibTransId="{63ACC788-7EAE-4DD5-86E8-BA2CF67CD4B8}"/>
    <dgm:cxn modelId="{CCA05868-7C1D-4DE1-81DE-030C10CAFA5F}" type="presOf" srcId="{F01A6711-15C5-48C5-993E-D104BF179106}" destId="{422AE83E-B427-4A73-B3A1-000FB0641481}" srcOrd="0" destOrd="0" presId="urn:microsoft.com/office/officeart/2005/8/layout/list1"/>
    <dgm:cxn modelId="{2E2BBF6A-0685-41C6-B9EB-EFEE44AFFA89}" type="presOf" srcId="{E7A1E945-C3E4-4943-995A-3F2D8D644AEF}" destId="{50D6A76E-1F45-48E4-8680-B0FD20B7F50A}" srcOrd="0" destOrd="0" presId="urn:microsoft.com/office/officeart/2005/8/layout/list1"/>
    <dgm:cxn modelId="{E3E7286F-5AB3-42F0-935A-55BDAEC4B349}" type="presOf" srcId="{E7A1E945-C3E4-4943-995A-3F2D8D644AEF}" destId="{5D1E7AFA-8BC6-46D0-83FE-16FA5E51F335}" srcOrd="1" destOrd="0" presId="urn:microsoft.com/office/officeart/2005/8/layout/list1"/>
    <dgm:cxn modelId="{A4D36073-3808-41F1-8BD4-BDAED258952E}" type="presOf" srcId="{C5C99722-CCB3-4C4B-883D-6CF389A1D696}" destId="{8BCEDE73-16E9-41F5-A196-DF1DEF7C98D0}" srcOrd="1" destOrd="0" presId="urn:microsoft.com/office/officeart/2005/8/layout/list1"/>
    <dgm:cxn modelId="{42873685-4D1B-4D4D-B8EE-7E196A7C4072}" type="presOf" srcId="{C5C99722-CCB3-4C4B-883D-6CF389A1D696}" destId="{AF418107-3067-46F9-936D-A9E32C150AB7}" srcOrd="0" destOrd="0" presId="urn:microsoft.com/office/officeart/2005/8/layout/list1"/>
    <dgm:cxn modelId="{B83F97E5-E3D9-4310-AAF3-E5A7219AC383}" srcId="{D835B831-B51D-4E23-8061-30AEA0AA2201}" destId="{E7A1E945-C3E4-4943-995A-3F2D8D644AEF}" srcOrd="2" destOrd="0" parTransId="{5187B977-D802-4DFF-B04D-5E873E41A90F}" sibTransId="{3233B20D-830F-45BB-AA0E-E688A8C945FE}"/>
    <dgm:cxn modelId="{794384A3-9A79-42B5-9D65-ADDEA836851F}" type="presParOf" srcId="{ABA8AF0E-C8D8-45C1-96D6-D5A0F5E7D01B}" destId="{CF18D325-5172-47ED-817C-D83AFFC407A0}" srcOrd="0" destOrd="0" presId="urn:microsoft.com/office/officeart/2005/8/layout/list1"/>
    <dgm:cxn modelId="{ACE4181C-DCFB-42C8-8C10-CD044338AC7B}" type="presParOf" srcId="{CF18D325-5172-47ED-817C-D83AFFC407A0}" destId="{422AE83E-B427-4A73-B3A1-000FB0641481}" srcOrd="0" destOrd="0" presId="urn:microsoft.com/office/officeart/2005/8/layout/list1"/>
    <dgm:cxn modelId="{7BDF1DD3-E5EA-49A3-A60C-BCE0252463EF}" type="presParOf" srcId="{CF18D325-5172-47ED-817C-D83AFFC407A0}" destId="{BF599F30-CFE9-4DFF-838C-DBA0D6EE1E7C}" srcOrd="1" destOrd="0" presId="urn:microsoft.com/office/officeart/2005/8/layout/list1"/>
    <dgm:cxn modelId="{2F91C78D-F81D-472F-9D5D-D90976BF592B}" type="presParOf" srcId="{ABA8AF0E-C8D8-45C1-96D6-D5A0F5E7D01B}" destId="{2C9A8B68-CC9C-4655-99E0-121074710428}" srcOrd="1" destOrd="0" presId="urn:microsoft.com/office/officeart/2005/8/layout/list1"/>
    <dgm:cxn modelId="{7D909A43-F478-47A8-A20F-13F6F4AA0344}" type="presParOf" srcId="{ABA8AF0E-C8D8-45C1-96D6-D5A0F5E7D01B}" destId="{77E0B96C-5BAC-4C7F-8809-85AC7F625C15}" srcOrd="2" destOrd="0" presId="urn:microsoft.com/office/officeart/2005/8/layout/list1"/>
    <dgm:cxn modelId="{4AD52712-A320-416A-8C1B-79AE16EF831F}" type="presParOf" srcId="{ABA8AF0E-C8D8-45C1-96D6-D5A0F5E7D01B}" destId="{93B012DD-3F23-435B-A2F1-EA04B6CFF269}" srcOrd="3" destOrd="0" presId="urn:microsoft.com/office/officeart/2005/8/layout/list1"/>
    <dgm:cxn modelId="{474D5407-7914-4588-9F30-DE5A586CD1C3}" type="presParOf" srcId="{ABA8AF0E-C8D8-45C1-96D6-D5A0F5E7D01B}" destId="{FD4B65CD-B6F1-460A-831D-2BCFCF98B182}" srcOrd="4" destOrd="0" presId="urn:microsoft.com/office/officeart/2005/8/layout/list1"/>
    <dgm:cxn modelId="{0E0722F2-ECF3-4C15-9C28-A4D06ECBE520}" type="presParOf" srcId="{FD4B65CD-B6F1-460A-831D-2BCFCF98B182}" destId="{AF418107-3067-46F9-936D-A9E32C150AB7}" srcOrd="0" destOrd="0" presId="urn:microsoft.com/office/officeart/2005/8/layout/list1"/>
    <dgm:cxn modelId="{BEFD9481-C338-4776-8373-86099C2B9A84}" type="presParOf" srcId="{FD4B65CD-B6F1-460A-831D-2BCFCF98B182}" destId="{8BCEDE73-16E9-41F5-A196-DF1DEF7C98D0}" srcOrd="1" destOrd="0" presId="urn:microsoft.com/office/officeart/2005/8/layout/list1"/>
    <dgm:cxn modelId="{42621014-2BE3-47EE-9936-DF6EA8DC85C2}" type="presParOf" srcId="{ABA8AF0E-C8D8-45C1-96D6-D5A0F5E7D01B}" destId="{D15FE0BB-6BC2-41CA-ADC5-202A84C6B78B}" srcOrd="5" destOrd="0" presId="urn:microsoft.com/office/officeart/2005/8/layout/list1"/>
    <dgm:cxn modelId="{C470A8A5-1AE5-4F13-A6BB-B6BE22019876}" type="presParOf" srcId="{ABA8AF0E-C8D8-45C1-96D6-D5A0F5E7D01B}" destId="{31A1D68A-5B30-4881-AEE6-8CFB4449824F}" srcOrd="6" destOrd="0" presId="urn:microsoft.com/office/officeart/2005/8/layout/list1"/>
    <dgm:cxn modelId="{A9BD02A9-0D59-4A37-B5A8-3ECC5A97B2C4}" type="presParOf" srcId="{ABA8AF0E-C8D8-45C1-96D6-D5A0F5E7D01B}" destId="{98B8A588-8D14-46E1-9182-B0D6FE11223A}" srcOrd="7" destOrd="0" presId="urn:microsoft.com/office/officeart/2005/8/layout/list1"/>
    <dgm:cxn modelId="{9E4625AF-C822-4CA7-A1B7-BA11AB2FA21D}" type="presParOf" srcId="{ABA8AF0E-C8D8-45C1-96D6-D5A0F5E7D01B}" destId="{164308E0-6AD9-4382-90AD-AA657C540C8D}" srcOrd="8" destOrd="0" presId="urn:microsoft.com/office/officeart/2005/8/layout/list1"/>
    <dgm:cxn modelId="{F7DC5BA2-9FE2-4CE4-8F9A-298932BF2048}" type="presParOf" srcId="{164308E0-6AD9-4382-90AD-AA657C540C8D}" destId="{50D6A76E-1F45-48E4-8680-B0FD20B7F50A}" srcOrd="0" destOrd="0" presId="urn:microsoft.com/office/officeart/2005/8/layout/list1"/>
    <dgm:cxn modelId="{0A9FE5C4-6A13-48F0-B38D-ED49D30988FD}" type="presParOf" srcId="{164308E0-6AD9-4382-90AD-AA657C540C8D}" destId="{5D1E7AFA-8BC6-46D0-83FE-16FA5E51F335}" srcOrd="1" destOrd="0" presId="urn:microsoft.com/office/officeart/2005/8/layout/list1"/>
    <dgm:cxn modelId="{DDA61835-BF07-45BB-8C28-A6FF52D4C5A2}" type="presParOf" srcId="{ABA8AF0E-C8D8-45C1-96D6-D5A0F5E7D01B}" destId="{A2752F58-047C-42ED-9FDC-689C105E635A}" srcOrd="9" destOrd="0" presId="urn:microsoft.com/office/officeart/2005/8/layout/list1"/>
    <dgm:cxn modelId="{06FB7565-16B2-4AB8-919C-7E83098BCC13}" type="presParOf" srcId="{ABA8AF0E-C8D8-45C1-96D6-D5A0F5E7D01B}" destId="{749CC2E3-4B51-424D-912B-A68C0D923DA3}" srcOrd="10" destOrd="0" presId="urn:microsoft.com/office/officeart/2005/8/layout/lis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F92BCB1-4DD4-4050-BCFA-A19B94B4339B}" type="doc">
      <dgm:prSet loTypeId="urn:microsoft.com/office/officeart/2005/8/layout/venn1" loCatId="relationship" qsTypeId="urn:microsoft.com/office/officeart/2005/8/quickstyle/simple3" qsCatId="simple" csTypeId="urn:microsoft.com/office/officeart/2005/8/colors/accent1_2" csCatId="accent1" phldr="1"/>
      <dgm:spPr/>
      <dgm:t>
        <a:bodyPr/>
        <a:lstStyle/>
        <a:p>
          <a:endParaRPr lang="en-IE"/>
        </a:p>
      </dgm:t>
    </dgm:pt>
    <dgm:pt modelId="{F767BF74-AD83-4268-8D21-7B321473FDF7}">
      <dgm:prSet custT="1"/>
      <dgm:spPr/>
      <dgm:t>
        <a:bodyPr/>
        <a:lstStyle/>
        <a:p>
          <a:pPr rtl="0"/>
          <a:r>
            <a:rPr lang="en-IE" sz="1100" dirty="0">
              <a:latin typeface="Arial Black" panose="020B0A04020102020204" pitchFamily="34" charset="0"/>
            </a:rPr>
            <a:t>Power/lessness </a:t>
          </a:r>
        </a:p>
      </dgm:t>
    </dgm:pt>
    <dgm:pt modelId="{268B425F-BF4F-42BE-9C86-332348D9AF92}" type="parTrans" cxnId="{A42187BB-D935-421F-9265-C9B5B0F00422}">
      <dgm:prSet/>
      <dgm:spPr/>
      <dgm:t>
        <a:bodyPr/>
        <a:lstStyle/>
        <a:p>
          <a:endParaRPr lang="en-IE"/>
        </a:p>
      </dgm:t>
    </dgm:pt>
    <dgm:pt modelId="{E27576E4-B01F-4489-A647-4D45611F6984}" type="sibTrans" cxnId="{A42187BB-D935-421F-9265-C9B5B0F00422}">
      <dgm:prSet/>
      <dgm:spPr/>
      <dgm:t>
        <a:bodyPr/>
        <a:lstStyle/>
        <a:p>
          <a:endParaRPr lang="en-IE"/>
        </a:p>
      </dgm:t>
    </dgm:pt>
    <dgm:pt modelId="{0ADCCCE3-50FA-4212-B97B-1B26BD6DE7F0}">
      <dgm:prSet custT="1"/>
      <dgm:spPr/>
      <dgm:t>
        <a:bodyPr/>
        <a:lstStyle/>
        <a:p>
          <a:pPr rtl="0"/>
          <a:r>
            <a:rPr lang="en-IE" sz="1100" dirty="0">
              <a:latin typeface="Arial Black" panose="020B0A04020102020204" pitchFamily="34" charset="0"/>
            </a:rPr>
            <a:t>The Importance of Communication </a:t>
          </a:r>
        </a:p>
      </dgm:t>
    </dgm:pt>
    <dgm:pt modelId="{E0E32E6E-7D7D-4811-8E1D-DBC9EDC8D8FA}" type="sibTrans" cxnId="{F730119D-F0D7-4AEB-8044-FBDD82A5E176}">
      <dgm:prSet/>
      <dgm:spPr/>
      <dgm:t>
        <a:bodyPr/>
        <a:lstStyle/>
        <a:p>
          <a:endParaRPr lang="en-IE"/>
        </a:p>
      </dgm:t>
    </dgm:pt>
    <dgm:pt modelId="{F81A2610-5033-4895-8F21-0B43F4D817BA}" type="parTrans" cxnId="{F730119D-F0D7-4AEB-8044-FBDD82A5E176}">
      <dgm:prSet/>
      <dgm:spPr/>
      <dgm:t>
        <a:bodyPr/>
        <a:lstStyle/>
        <a:p>
          <a:endParaRPr lang="en-IE"/>
        </a:p>
      </dgm:t>
    </dgm:pt>
    <dgm:pt modelId="{1CF58AF0-EC3F-4770-9DEB-D0F507DFD713}">
      <dgm:prSet custT="1"/>
      <dgm:spPr/>
      <dgm:t>
        <a:bodyPr/>
        <a:lstStyle/>
        <a:p>
          <a:pPr rtl="0"/>
          <a:r>
            <a:rPr lang="en-IE" sz="1100" dirty="0">
              <a:latin typeface="Arial Black" panose="020B0A04020102020204" pitchFamily="34" charset="0"/>
            </a:rPr>
            <a:t>The Value of Relationships</a:t>
          </a:r>
        </a:p>
      </dgm:t>
    </dgm:pt>
    <dgm:pt modelId="{A6354E71-B5D1-449F-A773-52885888DBD3}" type="sibTrans" cxnId="{57D1028B-0513-4E67-BC06-01639E4DFD55}">
      <dgm:prSet/>
      <dgm:spPr/>
      <dgm:t>
        <a:bodyPr/>
        <a:lstStyle/>
        <a:p>
          <a:endParaRPr lang="en-IE"/>
        </a:p>
      </dgm:t>
    </dgm:pt>
    <dgm:pt modelId="{4F14B590-85B5-4C13-9322-41B4EFBBBE30}" type="parTrans" cxnId="{57D1028B-0513-4E67-BC06-01639E4DFD55}">
      <dgm:prSet/>
      <dgm:spPr/>
      <dgm:t>
        <a:bodyPr/>
        <a:lstStyle/>
        <a:p>
          <a:endParaRPr lang="en-IE"/>
        </a:p>
      </dgm:t>
    </dgm:pt>
    <dgm:pt modelId="{DFED24F5-5536-4A17-A4F6-282D171EA4C9}">
      <dgm:prSet custT="1"/>
      <dgm:spPr/>
      <dgm:t>
        <a:bodyPr/>
        <a:lstStyle/>
        <a:p>
          <a:pPr rtl="0"/>
          <a:r>
            <a:rPr lang="en-IE" sz="1100" dirty="0">
              <a:latin typeface="Arial Black" panose="020B0A04020102020204" pitchFamily="34" charset="0"/>
            </a:rPr>
            <a:t>Systemic Factors </a:t>
          </a:r>
        </a:p>
      </dgm:t>
    </dgm:pt>
    <dgm:pt modelId="{5206B530-45A9-4FB8-A62C-09657D0CFBBF}" type="sibTrans" cxnId="{E39C113D-5632-49E6-A804-E9EA49E907F2}">
      <dgm:prSet/>
      <dgm:spPr/>
      <dgm:t>
        <a:bodyPr/>
        <a:lstStyle/>
        <a:p>
          <a:endParaRPr lang="en-IE"/>
        </a:p>
      </dgm:t>
    </dgm:pt>
    <dgm:pt modelId="{938810DA-963B-403A-B1DD-7844DBBF7D1C}" type="parTrans" cxnId="{E39C113D-5632-49E6-A804-E9EA49E907F2}">
      <dgm:prSet/>
      <dgm:spPr/>
      <dgm:t>
        <a:bodyPr/>
        <a:lstStyle/>
        <a:p>
          <a:endParaRPr lang="en-IE"/>
        </a:p>
      </dgm:t>
    </dgm:pt>
    <dgm:pt modelId="{C1B844DC-F157-4FB1-BF98-3E306D8DFBAA}" type="pres">
      <dgm:prSet presAssocID="{DF92BCB1-4DD4-4050-BCFA-A19B94B4339B}" presName="compositeShape" presStyleCnt="0">
        <dgm:presLayoutVars>
          <dgm:chMax val="7"/>
          <dgm:dir/>
          <dgm:resizeHandles val="exact"/>
        </dgm:presLayoutVars>
      </dgm:prSet>
      <dgm:spPr/>
    </dgm:pt>
    <dgm:pt modelId="{24FFD1D6-2DB1-429C-841C-3928A8746637}" type="pres">
      <dgm:prSet presAssocID="{F767BF74-AD83-4268-8D21-7B321473FDF7}" presName="circ1" presStyleLbl="vennNode1" presStyleIdx="0" presStyleCnt="4"/>
      <dgm:spPr/>
    </dgm:pt>
    <dgm:pt modelId="{8A921058-C548-4873-9BDA-BE30DC562AE4}" type="pres">
      <dgm:prSet presAssocID="{F767BF74-AD83-4268-8D21-7B321473FDF7}" presName="circ1Tx" presStyleLbl="revTx" presStyleIdx="0" presStyleCnt="0">
        <dgm:presLayoutVars>
          <dgm:chMax val="0"/>
          <dgm:chPref val="0"/>
          <dgm:bulletEnabled val="1"/>
        </dgm:presLayoutVars>
      </dgm:prSet>
      <dgm:spPr/>
    </dgm:pt>
    <dgm:pt modelId="{E191889E-6003-4500-BF97-420B431B60D3}" type="pres">
      <dgm:prSet presAssocID="{1CF58AF0-EC3F-4770-9DEB-D0F507DFD713}" presName="circ2" presStyleLbl="vennNode1" presStyleIdx="1" presStyleCnt="4" custScaleX="99960"/>
      <dgm:spPr/>
    </dgm:pt>
    <dgm:pt modelId="{7E458632-C935-4F63-A0C6-87D41A7553E6}" type="pres">
      <dgm:prSet presAssocID="{1CF58AF0-EC3F-4770-9DEB-D0F507DFD713}" presName="circ2Tx" presStyleLbl="revTx" presStyleIdx="0" presStyleCnt="0">
        <dgm:presLayoutVars>
          <dgm:chMax val="0"/>
          <dgm:chPref val="0"/>
          <dgm:bulletEnabled val="1"/>
        </dgm:presLayoutVars>
      </dgm:prSet>
      <dgm:spPr/>
    </dgm:pt>
    <dgm:pt modelId="{D85A7991-25C3-4EDE-9755-663BF4839906}" type="pres">
      <dgm:prSet presAssocID="{0ADCCCE3-50FA-4212-B97B-1B26BD6DE7F0}" presName="circ3" presStyleLbl="vennNode1" presStyleIdx="2" presStyleCnt="4"/>
      <dgm:spPr/>
    </dgm:pt>
    <dgm:pt modelId="{B8624FBF-D2EF-4215-AAEA-82576EDCD68C}" type="pres">
      <dgm:prSet presAssocID="{0ADCCCE3-50FA-4212-B97B-1B26BD6DE7F0}" presName="circ3Tx" presStyleLbl="revTx" presStyleIdx="0" presStyleCnt="0">
        <dgm:presLayoutVars>
          <dgm:chMax val="0"/>
          <dgm:chPref val="0"/>
          <dgm:bulletEnabled val="1"/>
        </dgm:presLayoutVars>
      </dgm:prSet>
      <dgm:spPr/>
    </dgm:pt>
    <dgm:pt modelId="{A2DFB4C5-7C99-464A-AD5E-DD26C534C52C}" type="pres">
      <dgm:prSet presAssocID="{DFED24F5-5536-4A17-A4F6-282D171EA4C9}" presName="circ4" presStyleLbl="vennNode1" presStyleIdx="3" presStyleCnt="4"/>
      <dgm:spPr/>
    </dgm:pt>
    <dgm:pt modelId="{41871BC4-5966-417A-A779-CB4481066DF5}" type="pres">
      <dgm:prSet presAssocID="{DFED24F5-5536-4A17-A4F6-282D171EA4C9}" presName="circ4Tx" presStyleLbl="revTx" presStyleIdx="0" presStyleCnt="0">
        <dgm:presLayoutVars>
          <dgm:chMax val="0"/>
          <dgm:chPref val="0"/>
          <dgm:bulletEnabled val="1"/>
        </dgm:presLayoutVars>
      </dgm:prSet>
      <dgm:spPr/>
    </dgm:pt>
  </dgm:ptLst>
  <dgm:cxnLst>
    <dgm:cxn modelId="{2ACFE726-0CB7-4309-A620-92B5FCC6C211}" type="presOf" srcId="{DFED24F5-5536-4A17-A4F6-282D171EA4C9}" destId="{A2DFB4C5-7C99-464A-AD5E-DD26C534C52C}" srcOrd="0" destOrd="0" presId="urn:microsoft.com/office/officeart/2005/8/layout/venn1"/>
    <dgm:cxn modelId="{E39C113D-5632-49E6-A804-E9EA49E907F2}" srcId="{DF92BCB1-4DD4-4050-BCFA-A19B94B4339B}" destId="{DFED24F5-5536-4A17-A4F6-282D171EA4C9}" srcOrd="3" destOrd="0" parTransId="{938810DA-963B-403A-B1DD-7844DBBF7D1C}" sibTransId="{5206B530-45A9-4FB8-A62C-09657D0CFBBF}"/>
    <dgm:cxn modelId="{1BA9E061-9C9F-4ED0-BE49-6159DCEB3138}" type="presOf" srcId="{F767BF74-AD83-4268-8D21-7B321473FDF7}" destId="{8A921058-C548-4873-9BDA-BE30DC562AE4}" srcOrd="0" destOrd="0" presId="urn:microsoft.com/office/officeart/2005/8/layout/venn1"/>
    <dgm:cxn modelId="{B1AC5D6F-AFAB-41C6-985E-7DEECD9C721F}" type="presOf" srcId="{F767BF74-AD83-4268-8D21-7B321473FDF7}" destId="{24FFD1D6-2DB1-429C-841C-3928A8746637}" srcOrd="1" destOrd="0" presId="urn:microsoft.com/office/officeart/2005/8/layout/venn1"/>
    <dgm:cxn modelId="{B824C34F-ECCC-41CC-9528-C4A81199F8DC}" type="presOf" srcId="{DFED24F5-5536-4A17-A4F6-282D171EA4C9}" destId="{41871BC4-5966-417A-A779-CB4481066DF5}" srcOrd="1" destOrd="0" presId="urn:microsoft.com/office/officeart/2005/8/layout/venn1"/>
    <dgm:cxn modelId="{59439E56-9FAB-4584-85AB-90C90B3F135B}" type="presOf" srcId="{DF92BCB1-4DD4-4050-BCFA-A19B94B4339B}" destId="{C1B844DC-F157-4FB1-BF98-3E306D8DFBAA}" srcOrd="0" destOrd="0" presId="urn:microsoft.com/office/officeart/2005/8/layout/venn1"/>
    <dgm:cxn modelId="{05016D87-653E-4C37-8551-E153D0ADE64D}" type="presOf" srcId="{0ADCCCE3-50FA-4212-B97B-1B26BD6DE7F0}" destId="{B8624FBF-D2EF-4215-AAEA-82576EDCD68C}" srcOrd="1" destOrd="0" presId="urn:microsoft.com/office/officeart/2005/8/layout/venn1"/>
    <dgm:cxn modelId="{57D1028B-0513-4E67-BC06-01639E4DFD55}" srcId="{DF92BCB1-4DD4-4050-BCFA-A19B94B4339B}" destId="{1CF58AF0-EC3F-4770-9DEB-D0F507DFD713}" srcOrd="1" destOrd="0" parTransId="{4F14B590-85B5-4C13-9322-41B4EFBBBE30}" sibTransId="{A6354E71-B5D1-449F-A773-52885888DBD3}"/>
    <dgm:cxn modelId="{F730119D-F0D7-4AEB-8044-FBDD82A5E176}" srcId="{DF92BCB1-4DD4-4050-BCFA-A19B94B4339B}" destId="{0ADCCCE3-50FA-4212-B97B-1B26BD6DE7F0}" srcOrd="2" destOrd="0" parTransId="{F81A2610-5033-4895-8F21-0B43F4D817BA}" sibTransId="{E0E32E6E-7D7D-4811-8E1D-DBC9EDC8D8FA}"/>
    <dgm:cxn modelId="{56833CB3-2778-4454-8B44-DD587F0DA529}" type="presOf" srcId="{0ADCCCE3-50FA-4212-B97B-1B26BD6DE7F0}" destId="{D85A7991-25C3-4EDE-9755-663BF4839906}" srcOrd="0" destOrd="0" presId="urn:microsoft.com/office/officeart/2005/8/layout/venn1"/>
    <dgm:cxn modelId="{A42187BB-D935-421F-9265-C9B5B0F00422}" srcId="{DF92BCB1-4DD4-4050-BCFA-A19B94B4339B}" destId="{F767BF74-AD83-4268-8D21-7B321473FDF7}" srcOrd="0" destOrd="0" parTransId="{268B425F-BF4F-42BE-9C86-332348D9AF92}" sibTransId="{E27576E4-B01F-4489-A647-4D45611F6984}"/>
    <dgm:cxn modelId="{9E4FF5BB-6345-44DF-AB1C-961C019605AB}" type="presOf" srcId="{1CF58AF0-EC3F-4770-9DEB-D0F507DFD713}" destId="{E191889E-6003-4500-BF97-420B431B60D3}" srcOrd="0" destOrd="0" presId="urn:microsoft.com/office/officeart/2005/8/layout/venn1"/>
    <dgm:cxn modelId="{7B18C4EC-C386-413D-AF6B-0684E8F78158}" type="presOf" srcId="{1CF58AF0-EC3F-4770-9DEB-D0F507DFD713}" destId="{7E458632-C935-4F63-A0C6-87D41A7553E6}" srcOrd="1" destOrd="0" presId="urn:microsoft.com/office/officeart/2005/8/layout/venn1"/>
    <dgm:cxn modelId="{4DCD948E-F765-4023-BB85-F69C047D75F0}" type="presParOf" srcId="{C1B844DC-F157-4FB1-BF98-3E306D8DFBAA}" destId="{24FFD1D6-2DB1-429C-841C-3928A8746637}" srcOrd="0" destOrd="0" presId="urn:microsoft.com/office/officeart/2005/8/layout/venn1"/>
    <dgm:cxn modelId="{711B2C01-3D3F-4866-B943-0C8E37ADBC96}" type="presParOf" srcId="{C1B844DC-F157-4FB1-BF98-3E306D8DFBAA}" destId="{8A921058-C548-4873-9BDA-BE30DC562AE4}" srcOrd="1" destOrd="0" presId="urn:microsoft.com/office/officeart/2005/8/layout/venn1"/>
    <dgm:cxn modelId="{2E884D74-9DBE-476D-8590-320FDE5A1E40}" type="presParOf" srcId="{C1B844DC-F157-4FB1-BF98-3E306D8DFBAA}" destId="{E191889E-6003-4500-BF97-420B431B60D3}" srcOrd="2" destOrd="0" presId="urn:microsoft.com/office/officeart/2005/8/layout/venn1"/>
    <dgm:cxn modelId="{BEAC7C0B-EDB2-4AFB-B23F-88E8CEC2255B}" type="presParOf" srcId="{C1B844DC-F157-4FB1-BF98-3E306D8DFBAA}" destId="{7E458632-C935-4F63-A0C6-87D41A7553E6}" srcOrd="3" destOrd="0" presId="urn:microsoft.com/office/officeart/2005/8/layout/venn1"/>
    <dgm:cxn modelId="{6D745A95-A759-4A0B-8AD0-F892C7B15B0F}" type="presParOf" srcId="{C1B844DC-F157-4FB1-BF98-3E306D8DFBAA}" destId="{D85A7991-25C3-4EDE-9755-663BF4839906}" srcOrd="4" destOrd="0" presId="urn:microsoft.com/office/officeart/2005/8/layout/venn1"/>
    <dgm:cxn modelId="{08DD0025-2D40-4351-B235-4A72D2BA08C2}" type="presParOf" srcId="{C1B844DC-F157-4FB1-BF98-3E306D8DFBAA}" destId="{B8624FBF-D2EF-4215-AAEA-82576EDCD68C}" srcOrd="5" destOrd="0" presId="urn:microsoft.com/office/officeart/2005/8/layout/venn1"/>
    <dgm:cxn modelId="{C86932C3-1616-4C93-864D-DE54338EA0E3}" type="presParOf" srcId="{C1B844DC-F157-4FB1-BF98-3E306D8DFBAA}" destId="{A2DFB4C5-7C99-464A-AD5E-DD26C534C52C}" srcOrd="6" destOrd="0" presId="urn:microsoft.com/office/officeart/2005/8/layout/venn1"/>
    <dgm:cxn modelId="{165335AF-EA54-42BB-B1BC-AE46822E78DB}" type="presParOf" srcId="{C1B844DC-F157-4FB1-BF98-3E306D8DFBAA}" destId="{41871BC4-5966-417A-A779-CB4481066DF5}" srcOrd="7" destOrd="0" presId="urn:microsoft.com/office/officeart/2005/8/layout/venn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3482FBF4-3623-428F-9932-5D0B3248B1BC}" type="doc">
      <dgm:prSet loTypeId="urn:microsoft.com/office/officeart/2018/2/layout/IconVerticalSolidList" loCatId="icon" qsTypeId="urn:microsoft.com/office/officeart/2005/8/quickstyle/simple1" qsCatId="simple" csTypeId="urn:microsoft.com/office/officeart/2018/5/colors/Iconchunking_neutralbg_colorful5" csCatId="colorful" phldr="1"/>
      <dgm:spPr/>
      <dgm:t>
        <a:bodyPr/>
        <a:lstStyle/>
        <a:p>
          <a:endParaRPr lang="en-US"/>
        </a:p>
      </dgm:t>
    </dgm:pt>
    <dgm:pt modelId="{963FBA25-06B9-48AA-91D0-ADEABE2565DC}">
      <dgm:prSet/>
      <dgm:spPr/>
      <dgm:t>
        <a:bodyPr/>
        <a:lstStyle/>
        <a:p>
          <a:pPr>
            <a:lnSpc>
              <a:spcPct val="100000"/>
            </a:lnSpc>
          </a:pPr>
          <a:r>
            <a:rPr lang="en-GB" b="1" dirty="0">
              <a:hlinkClick xmlns:r="http://schemas.openxmlformats.org/officeDocument/2006/relationships" r:id="rId1">
                <a:extLst>
                  <a:ext uri="{A12FA001-AC4F-418D-AE19-62706E023703}">
                    <ahyp:hlinkClr xmlns:ahyp="http://schemas.microsoft.com/office/drawing/2018/hyperlinkcolor" val="tx"/>
                  </a:ext>
                </a:extLst>
              </a:hlinkClick>
            </a:rPr>
            <a:t>Sean.</a:t>
          </a:r>
          <a:r>
            <a:rPr lang="en-GB" b="1" dirty="0">
              <a:solidFill>
                <a:schemeClr val="tx1"/>
              </a:solidFill>
              <a:hlinkClick xmlns:r="http://schemas.openxmlformats.org/officeDocument/2006/relationships" r:id="rId1">
                <a:extLst>
                  <a:ext uri="{A12FA001-AC4F-418D-AE19-62706E023703}">
                    <ahyp:hlinkClr xmlns:ahyp="http://schemas.microsoft.com/office/drawing/2018/hyperlinkcolor" val="tx"/>
                  </a:ext>
                </a:extLst>
              </a:hlinkClick>
            </a:rPr>
            <a:t>Lync</a:t>
          </a:r>
          <a:r>
            <a:rPr lang="en-GB" b="1" dirty="0">
              <a:solidFill>
                <a:schemeClr val="tx1"/>
              </a:solidFill>
            </a:rPr>
            <a:t>h</a:t>
          </a:r>
          <a:r>
            <a:rPr lang="en-GB" b="1" dirty="0"/>
            <a:t>@lssc.ie</a:t>
          </a:r>
          <a:endParaRPr lang="en-US" dirty="0"/>
        </a:p>
      </dgm:t>
    </dgm:pt>
    <dgm:pt modelId="{63EC3537-52D6-402D-9E97-D55F225069B7}" type="parTrans" cxnId="{ECAF0A15-F554-4146-A806-224645182377}">
      <dgm:prSet/>
      <dgm:spPr/>
      <dgm:t>
        <a:bodyPr/>
        <a:lstStyle/>
        <a:p>
          <a:endParaRPr lang="en-US"/>
        </a:p>
      </dgm:t>
    </dgm:pt>
    <dgm:pt modelId="{EAE7B3F6-1E67-4B4C-805B-B79C209F33FB}" type="sibTrans" cxnId="{ECAF0A15-F554-4146-A806-224645182377}">
      <dgm:prSet/>
      <dgm:spPr/>
      <dgm:t>
        <a:bodyPr/>
        <a:lstStyle/>
        <a:p>
          <a:endParaRPr lang="en-US"/>
        </a:p>
      </dgm:t>
    </dgm:pt>
    <dgm:pt modelId="{5949DE8A-7800-4BD9-B77E-583D85A59B75}">
      <dgm:prSet/>
      <dgm:spPr/>
      <dgm:t>
        <a:bodyPr/>
        <a:lstStyle/>
        <a:p>
          <a:pPr>
            <a:lnSpc>
              <a:spcPct val="100000"/>
            </a:lnSpc>
          </a:pPr>
          <a:r>
            <a:rPr lang="en-GB" b="1" dirty="0">
              <a:solidFill>
                <a:schemeClr val="tx1"/>
              </a:solidFill>
              <a:hlinkClick xmlns:r="http://schemas.openxmlformats.org/officeDocument/2006/relationships" r:id="rId2">
                <a:extLst>
                  <a:ext uri="{A12FA001-AC4F-418D-AE19-62706E023703}">
                    <ahyp:hlinkClr xmlns:ahyp="http://schemas.microsoft.com/office/drawing/2018/hyperlinkcolor" val="tx"/>
                  </a:ext>
                </a:extLst>
              </a:hlinkClick>
            </a:rPr>
            <a:t>Majella.Hynan@lssc.ie</a:t>
          </a:r>
          <a:endParaRPr lang="en-US" dirty="0">
            <a:solidFill>
              <a:schemeClr val="tx1"/>
            </a:solidFill>
          </a:endParaRPr>
        </a:p>
      </dgm:t>
    </dgm:pt>
    <dgm:pt modelId="{6F500D13-C882-4550-A570-7CAA3A49DDC0}" type="parTrans" cxnId="{2DA8C865-18ED-4C20-B309-A416F83E9174}">
      <dgm:prSet/>
      <dgm:spPr/>
      <dgm:t>
        <a:bodyPr/>
        <a:lstStyle/>
        <a:p>
          <a:endParaRPr lang="en-IE"/>
        </a:p>
      </dgm:t>
    </dgm:pt>
    <dgm:pt modelId="{0F5277B4-A2B9-44B3-B8FD-D8B1B9546821}" type="sibTrans" cxnId="{2DA8C865-18ED-4C20-B309-A416F83E9174}">
      <dgm:prSet/>
      <dgm:spPr/>
      <dgm:t>
        <a:bodyPr/>
        <a:lstStyle/>
        <a:p>
          <a:endParaRPr lang="en-IE"/>
        </a:p>
      </dgm:t>
    </dgm:pt>
    <dgm:pt modelId="{DA74DB70-529D-49C9-8E31-9E85F74B61D0}" type="pres">
      <dgm:prSet presAssocID="{3482FBF4-3623-428F-9932-5D0B3248B1BC}" presName="root" presStyleCnt="0">
        <dgm:presLayoutVars>
          <dgm:dir/>
          <dgm:resizeHandles val="exact"/>
        </dgm:presLayoutVars>
      </dgm:prSet>
      <dgm:spPr/>
    </dgm:pt>
    <dgm:pt modelId="{223525C8-7CA8-4F98-844F-5C2BA9CB53A5}" type="pres">
      <dgm:prSet presAssocID="{963FBA25-06B9-48AA-91D0-ADEABE2565DC}" presName="compNode" presStyleCnt="0"/>
      <dgm:spPr/>
    </dgm:pt>
    <dgm:pt modelId="{929ECBFA-ACA1-40D5-B29B-552FE52D4FC1}" type="pres">
      <dgm:prSet presAssocID="{963FBA25-06B9-48AA-91D0-ADEABE2565DC}" presName="bgRect" presStyleLbl="bgShp" presStyleIdx="0" presStyleCnt="2" custLinFactNeighborX="-41883" custLinFactNeighborY="-30781"/>
      <dgm:spPr/>
    </dgm:pt>
    <dgm:pt modelId="{6ECC5E74-62F7-4ECD-A3CC-CE2B88F782D4}" type="pres">
      <dgm:prSet presAssocID="{963FBA25-06B9-48AA-91D0-ADEABE2565DC}" presName="iconRect" presStyleLbl="node1" presStyleIdx="0" presStyleCnt="2"/>
      <dgm:spPr>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Envelope"/>
        </a:ext>
      </dgm:extLst>
    </dgm:pt>
    <dgm:pt modelId="{FD6D376E-4CF6-45CA-8ED9-FE999FF58668}" type="pres">
      <dgm:prSet presAssocID="{963FBA25-06B9-48AA-91D0-ADEABE2565DC}" presName="spaceRect" presStyleCnt="0"/>
      <dgm:spPr/>
    </dgm:pt>
    <dgm:pt modelId="{66F054AB-91BC-4A7C-ADD8-7991A953FF00}" type="pres">
      <dgm:prSet presAssocID="{963FBA25-06B9-48AA-91D0-ADEABE2565DC}" presName="parTx" presStyleLbl="revTx" presStyleIdx="0" presStyleCnt="2">
        <dgm:presLayoutVars>
          <dgm:chMax val="0"/>
          <dgm:chPref val="0"/>
        </dgm:presLayoutVars>
      </dgm:prSet>
      <dgm:spPr/>
    </dgm:pt>
    <dgm:pt modelId="{2BBF3A9F-39BC-448A-8B67-C12EA288F918}" type="pres">
      <dgm:prSet presAssocID="{EAE7B3F6-1E67-4B4C-805B-B79C209F33FB}" presName="sibTrans" presStyleCnt="0"/>
      <dgm:spPr/>
    </dgm:pt>
    <dgm:pt modelId="{26A99573-CD29-45E1-A47B-48F77A41882B}" type="pres">
      <dgm:prSet presAssocID="{5949DE8A-7800-4BD9-B77E-583D85A59B75}" presName="compNode" presStyleCnt="0"/>
      <dgm:spPr/>
    </dgm:pt>
    <dgm:pt modelId="{504004A3-3AC9-486B-B93D-0028A721000D}" type="pres">
      <dgm:prSet presAssocID="{5949DE8A-7800-4BD9-B77E-583D85A59B75}" presName="bgRect" presStyleLbl="bgShp" presStyleIdx="1" presStyleCnt="2"/>
      <dgm:spPr/>
    </dgm:pt>
    <dgm:pt modelId="{C2828022-2F6D-421F-A583-6223E432BAFF}" type="pres">
      <dgm:prSet presAssocID="{5949DE8A-7800-4BD9-B77E-583D85A59B75}" presName="iconRect" presStyleLbl="node1" presStyleIdx="1" presStyleCnt="2"/>
      <dgm:spPr>
        <a:blipFill rotWithShape="1">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pt>
    <dgm:pt modelId="{3666A372-E87C-4551-A25C-678B7335CEC5}" type="pres">
      <dgm:prSet presAssocID="{5949DE8A-7800-4BD9-B77E-583D85A59B75}" presName="spaceRect" presStyleCnt="0"/>
      <dgm:spPr/>
    </dgm:pt>
    <dgm:pt modelId="{5E9D3151-4431-40AC-859E-ADAA75EDF2F1}" type="pres">
      <dgm:prSet presAssocID="{5949DE8A-7800-4BD9-B77E-583D85A59B75}" presName="parTx" presStyleLbl="revTx" presStyleIdx="1" presStyleCnt="2">
        <dgm:presLayoutVars>
          <dgm:chMax val="0"/>
          <dgm:chPref val="0"/>
        </dgm:presLayoutVars>
      </dgm:prSet>
      <dgm:spPr/>
    </dgm:pt>
  </dgm:ptLst>
  <dgm:cxnLst>
    <dgm:cxn modelId="{C1246B0C-B509-4403-9A04-8460315CCAB8}" type="presOf" srcId="{3482FBF4-3623-428F-9932-5D0B3248B1BC}" destId="{DA74DB70-529D-49C9-8E31-9E85F74B61D0}" srcOrd="0" destOrd="0" presId="urn:microsoft.com/office/officeart/2018/2/layout/IconVerticalSolidList"/>
    <dgm:cxn modelId="{ECAF0A15-F554-4146-A806-224645182377}" srcId="{3482FBF4-3623-428F-9932-5D0B3248B1BC}" destId="{963FBA25-06B9-48AA-91D0-ADEABE2565DC}" srcOrd="0" destOrd="0" parTransId="{63EC3537-52D6-402D-9E97-D55F225069B7}" sibTransId="{EAE7B3F6-1E67-4B4C-805B-B79C209F33FB}"/>
    <dgm:cxn modelId="{2DA8C865-18ED-4C20-B309-A416F83E9174}" srcId="{3482FBF4-3623-428F-9932-5D0B3248B1BC}" destId="{5949DE8A-7800-4BD9-B77E-583D85A59B75}" srcOrd="1" destOrd="0" parTransId="{6F500D13-C882-4550-A570-7CAA3A49DDC0}" sibTransId="{0F5277B4-A2B9-44B3-B8FD-D8B1B9546821}"/>
    <dgm:cxn modelId="{AAC5724C-608B-4559-B0BC-B5430205F8FD}" type="presOf" srcId="{5949DE8A-7800-4BD9-B77E-583D85A59B75}" destId="{5E9D3151-4431-40AC-859E-ADAA75EDF2F1}" srcOrd="0" destOrd="0" presId="urn:microsoft.com/office/officeart/2018/2/layout/IconVerticalSolidList"/>
    <dgm:cxn modelId="{D8365D57-8872-43B7-AA20-0E0981D33164}" type="presOf" srcId="{963FBA25-06B9-48AA-91D0-ADEABE2565DC}" destId="{66F054AB-91BC-4A7C-ADD8-7991A953FF00}" srcOrd="0" destOrd="0" presId="urn:microsoft.com/office/officeart/2018/2/layout/IconVerticalSolidList"/>
    <dgm:cxn modelId="{2BA1C148-2387-4710-AB16-0FFF52597355}" type="presParOf" srcId="{DA74DB70-529D-49C9-8E31-9E85F74B61D0}" destId="{223525C8-7CA8-4F98-844F-5C2BA9CB53A5}" srcOrd="0" destOrd="0" presId="urn:microsoft.com/office/officeart/2018/2/layout/IconVerticalSolidList"/>
    <dgm:cxn modelId="{41DD06DC-EE8F-43B3-96FF-13A3971A7BE0}" type="presParOf" srcId="{223525C8-7CA8-4F98-844F-5C2BA9CB53A5}" destId="{929ECBFA-ACA1-40D5-B29B-552FE52D4FC1}" srcOrd="0" destOrd="0" presId="urn:microsoft.com/office/officeart/2018/2/layout/IconVerticalSolidList"/>
    <dgm:cxn modelId="{BCE4A83E-F862-4BB8-AC88-D13FAB1D84EF}" type="presParOf" srcId="{223525C8-7CA8-4F98-844F-5C2BA9CB53A5}" destId="{6ECC5E74-62F7-4ECD-A3CC-CE2B88F782D4}" srcOrd="1" destOrd="0" presId="urn:microsoft.com/office/officeart/2018/2/layout/IconVerticalSolidList"/>
    <dgm:cxn modelId="{E9485BCB-8ABF-4A15-B2E8-4A98F4B068F9}" type="presParOf" srcId="{223525C8-7CA8-4F98-844F-5C2BA9CB53A5}" destId="{FD6D376E-4CF6-45CA-8ED9-FE999FF58668}" srcOrd="2" destOrd="0" presId="urn:microsoft.com/office/officeart/2018/2/layout/IconVerticalSolidList"/>
    <dgm:cxn modelId="{5F9696F5-F824-4846-8832-3849E3061B42}" type="presParOf" srcId="{223525C8-7CA8-4F98-844F-5C2BA9CB53A5}" destId="{66F054AB-91BC-4A7C-ADD8-7991A953FF00}" srcOrd="3" destOrd="0" presId="urn:microsoft.com/office/officeart/2018/2/layout/IconVerticalSolidList"/>
    <dgm:cxn modelId="{C98FBC4E-49ED-4595-A8FE-60B0F12B31CF}" type="presParOf" srcId="{DA74DB70-529D-49C9-8E31-9E85F74B61D0}" destId="{2BBF3A9F-39BC-448A-8B67-C12EA288F918}" srcOrd="1" destOrd="0" presId="urn:microsoft.com/office/officeart/2018/2/layout/IconVerticalSolidList"/>
    <dgm:cxn modelId="{B9C9A913-DA7A-44EE-8B6D-918BD35C6C2A}" type="presParOf" srcId="{DA74DB70-529D-49C9-8E31-9E85F74B61D0}" destId="{26A99573-CD29-45E1-A47B-48F77A41882B}" srcOrd="2" destOrd="0" presId="urn:microsoft.com/office/officeart/2018/2/layout/IconVerticalSolidList"/>
    <dgm:cxn modelId="{CCE3650F-8123-4F97-B66F-5789A7001798}" type="presParOf" srcId="{26A99573-CD29-45E1-A47B-48F77A41882B}" destId="{504004A3-3AC9-486B-B93D-0028A721000D}" srcOrd="0" destOrd="0" presId="urn:microsoft.com/office/officeart/2018/2/layout/IconVerticalSolidList"/>
    <dgm:cxn modelId="{4DB66F3C-FA6B-44C5-A420-45AB5DA7B9C3}" type="presParOf" srcId="{26A99573-CD29-45E1-A47B-48F77A41882B}" destId="{C2828022-2F6D-421F-A583-6223E432BAFF}" srcOrd="1" destOrd="0" presId="urn:microsoft.com/office/officeart/2018/2/layout/IconVerticalSolidList"/>
    <dgm:cxn modelId="{C12EED8B-D59A-479B-9DA6-06B29001BC56}" type="presParOf" srcId="{26A99573-CD29-45E1-A47B-48F77A41882B}" destId="{3666A372-E87C-4551-A25C-678B7335CEC5}" srcOrd="2" destOrd="0" presId="urn:microsoft.com/office/officeart/2018/2/layout/IconVerticalSolidList"/>
    <dgm:cxn modelId="{5C3F5E83-FA81-45E0-8387-FD6A88E487DE}" type="presParOf" srcId="{26A99573-CD29-45E1-A47B-48F77A41882B}" destId="{5E9D3151-4431-40AC-859E-ADAA75EDF2F1}" srcOrd="3" destOrd="0" presId="urn:microsoft.com/office/officeart/2018/2/layout/IconVerticalSolidList"/>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6C1A825F-D40D-4B79-88E2-42A509D48AB9}">
      <dsp:nvSpPr>
        <dsp:cNvPr id="0" name=""/>
        <dsp:cNvSpPr/>
      </dsp:nvSpPr>
      <dsp:spPr>
        <a:xfrm>
          <a:off x="388929" y="811669"/>
          <a:ext cx="630439" cy="630439"/>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850303B-6B83-4695-89D7-7F1F86E6D6EA}">
      <dsp:nvSpPr>
        <dsp:cNvPr id="0" name=""/>
        <dsp:cNvSpPr/>
      </dsp:nvSpPr>
      <dsp:spPr>
        <a:xfrm>
          <a:off x="3660" y="1652276"/>
          <a:ext cx="1400976" cy="56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IE" sz="1100" kern="1200" dirty="0"/>
            <a:t>Support with the Child in Care Plan / Child in Care Process</a:t>
          </a:r>
          <a:endParaRPr lang="en-US" sz="1100" kern="1200" dirty="0"/>
        </a:p>
      </dsp:txBody>
      <dsp:txXfrm>
        <a:off x="3660" y="1652276"/>
        <a:ext cx="1400976" cy="560390"/>
      </dsp:txXfrm>
    </dsp:sp>
    <dsp:sp modelId="{FF0DE377-AD92-4853-B40A-1A9B6673AE9D}">
      <dsp:nvSpPr>
        <dsp:cNvPr id="0" name=""/>
        <dsp:cNvSpPr/>
      </dsp:nvSpPr>
      <dsp:spPr>
        <a:xfrm>
          <a:off x="2035076" y="811669"/>
          <a:ext cx="630439" cy="630439"/>
        </a:xfrm>
        <a:prstGeom prst="rect">
          <a:avLst/>
        </a:prstGeom>
        <a:blipFill>
          <a:blip xmlns:r="http://schemas.openxmlformats.org/officeDocument/2006/relationships" r:embed="rId3" cstate="print">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E1B02B79-B07A-4011-B274-C1FAC815CAB1}">
      <dsp:nvSpPr>
        <dsp:cNvPr id="0" name=""/>
        <dsp:cNvSpPr/>
      </dsp:nvSpPr>
      <dsp:spPr>
        <a:xfrm>
          <a:off x="1649808" y="1652276"/>
          <a:ext cx="1400976" cy="56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IE" sz="1100" kern="1200" dirty="0"/>
            <a:t>Liaise with and provide information on appropriate services</a:t>
          </a:r>
          <a:endParaRPr lang="en-US" sz="1100" kern="1200" dirty="0"/>
        </a:p>
      </dsp:txBody>
      <dsp:txXfrm>
        <a:off x="1649808" y="1652276"/>
        <a:ext cx="1400976" cy="560390"/>
      </dsp:txXfrm>
    </dsp:sp>
    <dsp:sp modelId="{2C0B0879-CE56-4DAC-B986-1A813CB82B7D}">
      <dsp:nvSpPr>
        <dsp:cNvPr id="0" name=""/>
        <dsp:cNvSpPr/>
      </dsp:nvSpPr>
      <dsp:spPr>
        <a:xfrm>
          <a:off x="3681224" y="811669"/>
          <a:ext cx="630439" cy="630439"/>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02C0E6CF-3844-49D5-A05E-FA8401D09C04}">
      <dsp:nvSpPr>
        <dsp:cNvPr id="0" name=""/>
        <dsp:cNvSpPr/>
      </dsp:nvSpPr>
      <dsp:spPr>
        <a:xfrm>
          <a:off x="3295955" y="1652276"/>
          <a:ext cx="1400976" cy="56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IE" sz="1100" kern="1200" dirty="0"/>
            <a:t>Meetings: preparation and accompaniment and follow up afterwards i.e. Child in Care Reviews</a:t>
          </a:r>
          <a:endParaRPr lang="en-US" sz="1100" kern="1200" dirty="0"/>
        </a:p>
      </dsp:txBody>
      <dsp:txXfrm>
        <a:off x="3295955" y="1652276"/>
        <a:ext cx="1400976" cy="560390"/>
      </dsp:txXfrm>
    </dsp:sp>
    <dsp:sp modelId="{C556834E-108F-48B5-9EAA-583D664E29CA}">
      <dsp:nvSpPr>
        <dsp:cNvPr id="0" name=""/>
        <dsp:cNvSpPr/>
      </dsp:nvSpPr>
      <dsp:spPr>
        <a:xfrm>
          <a:off x="5327371" y="811669"/>
          <a:ext cx="630439" cy="630439"/>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AF0D944-0E25-4F94-A03F-115419CB41B2}">
      <dsp:nvSpPr>
        <dsp:cNvPr id="0" name=""/>
        <dsp:cNvSpPr/>
      </dsp:nvSpPr>
      <dsp:spPr>
        <a:xfrm>
          <a:off x="4942103" y="1652276"/>
          <a:ext cx="1400976" cy="56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IE" sz="1100" kern="1200" dirty="0"/>
            <a:t>Offer different levels of support: one to one and group support. Varies for each service user </a:t>
          </a:r>
          <a:endParaRPr lang="en-US" sz="1100" kern="1200" dirty="0"/>
        </a:p>
      </dsp:txBody>
      <dsp:txXfrm>
        <a:off x="4942103" y="1652276"/>
        <a:ext cx="1400976" cy="560390"/>
      </dsp:txXfrm>
    </dsp:sp>
    <dsp:sp modelId="{6A25DBC3-4062-419F-B658-01ADB1765669}">
      <dsp:nvSpPr>
        <dsp:cNvPr id="0" name=""/>
        <dsp:cNvSpPr/>
      </dsp:nvSpPr>
      <dsp:spPr>
        <a:xfrm>
          <a:off x="6973519" y="811669"/>
          <a:ext cx="630439" cy="630439"/>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117D4A84-A449-4A28-BC67-2C6E333EF656}">
      <dsp:nvSpPr>
        <dsp:cNvPr id="0" name=""/>
        <dsp:cNvSpPr/>
      </dsp:nvSpPr>
      <dsp:spPr>
        <a:xfrm>
          <a:off x="6588250" y="1652276"/>
          <a:ext cx="1400976" cy="56039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0" tIns="0" rIns="0" bIns="0" numCol="1" spcCol="1270" anchor="t" anchorCtr="0">
          <a:noAutofit/>
        </a:bodyPr>
        <a:lstStyle/>
        <a:p>
          <a:pPr marL="0" lvl="0" indent="0" algn="ctr" defTabSz="488950">
            <a:lnSpc>
              <a:spcPct val="100000"/>
            </a:lnSpc>
            <a:spcBef>
              <a:spcPct val="0"/>
            </a:spcBef>
            <a:spcAft>
              <a:spcPct val="35000"/>
            </a:spcAft>
            <a:buNone/>
          </a:pPr>
          <a:r>
            <a:rPr lang="en-IE" sz="1100" kern="1200" dirty="0"/>
            <a:t>The Peer Support Group</a:t>
          </a:r>
          <a:endParaRPr lang="en-US" sz="1100" kern="1200" dirty="0"/>
        </a:p>
      </dsp:txBody>
      <dsp:txXfrm>
        <a:off x="6588250" y="1652276"/>
        <a:ext cx="1400976" cy="56039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34A6764-DF6F-4481-B70E-62A09B18A4E7}">
      <dsp:nvSpPr>
        <dsp:cNvPr id="0" name=""/>
        <dsp:cNvSpPr/>
      </dsp:nvSpPr>
      <dsp:spPr>
        <a:xfrm>
          <a:off x="0" y="3930"/>
          <a:ext cx="8748464" cy="837137"/>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E25C369D-2C18-44B5-8BB2-7C78482036E2}">
      <dsp:nvSpPr>
        <dsp:cNvPr id="0" name=""/>
        <dsp:cNvSpPr/>
      </dsp:nvSpPr>
      <dsp:spPr>
        <a:xfrm>
          <a:off x="213416" y="173173"/>
          <a:ext cx="460425" cy="460425"/>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443CF890-95DF-40F4-B97B-0D57FD9B5974}">
      <dsp:nvSpPr>
        <dsp:cNvPr id="0" name=""/>
        <dsp:cNvSpPr/>
      </dsp:nvSpPr>
      <dsp:spPr>
        <a:xfrm>
          <a:off x="966894" y="3930"/>
          <a:ext cx="7781569" cy="837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97" tIns="88597" rIns="88597" bIns="88597" numCol="1" spcCol="1270" anchor="ctr" anchorCtr="0">
          <a:noAutofit/>
        </a:bodyPr>
        <a:lstStyle/>
        <a:p>
          <a:pPr marL="0" lvl="0" indent="0" algn="l" defTabSz="711200">
            <a:lnSpc>
              <a:spcPct val="100000"/>
            </a:lnSpc>
            <a:spcBef>
              <a:spcPct val="0"/>
            </a:spcBef>
            <a:spcAft>
              <a:spcPct val="35000"/>
            </a:spcAft>
            <a:buNone/>
          </a:pPr>
          <a:r>
            <a:rPr lang="en-IE" sz="1600" kern="1200" dirty="0"/>
            <a:t>In exploring factors that contribute to ‘placement stability’ research has shown the connection to the birth family as a powerful theme (Tobin, 2011). </a:t>
          </a:r>
          <a:endParaRPr lang="en-US" sz="1600" kern="1200" dirty="0"/>
        </a:p>
      </dsp:txBody>
      <dsp:txXfrm>
        <a:off x="966894" y="3930"/>
        <a:ext cx="7781569" cy="837137"/>
      </dsp:txXfrm>
    </dsp:sp>
    <dsp:sp modelId="{76F627A3-105A-4DD6-874B-A3D9E5FAF6E1}">
      <dsp:nvSpPr>
        <dsp:cNvPr id="0" name=""/>
        <dsp:cNvSpPr/>
      </dsp:nvSpPr>
      <dsp:spPr>
        <a:xfrm>
          <a:off x="0" y="1050352"/>
          <a:ext cx="8748464" cy="837137"/>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A4EC915E-767C-41B5-AEE6-A2B4F4D924BE}">
      <dsp:nvSpPr>
        <dsp:cNvPr id="0" name=""/>
        <dsp:cNvSpPr/>
      </dsp:nvSpPr>
      <dsp:spPr>
        <a:xfrm>
          <a:off x="253234" y="1238708"/>
          <a:ext cx="460425" cy="460425"/>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587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A67974D-407A-414B-B00B-1E8078880682}">
      <dsp:nvSpPr>
        <dsp:cNvPr id="0" name=""/>
        <dsp:cNvSpPr/>
      </dsp:nvSpPr>
      <dsp:spPr>
        <a:xfrm>
          <a:off x="966894" y="1050352"/>
          <a:ext cx="7781569" cy="837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97" tIns="88597" rIns="88597" bIns="88597" numCol="1" spcCol="1270" anchor="ctr" anchorCtr="0">
          <a:noAutofit/>
        </a:bodyPr>
        <a:lstStyle/>
        <a:p>
          <a:pPr marL="0" lvl="0" indent="0" algn="l" defTabSz="711200">
            <a:lnSpc>
              <a:spcPct val="100000"/>
            </a:lnSpc>
            <a:spcBef>
              <a:spcPct val="0"/>
            </a:spcBef>
            <a:spcAft>
              <a:spcPct val="35000"/>
            </a:spcAft>
            <a:buNone/>
          </a:pPr>
          <a:r>
            <a:rPr lang="en-IE" sz="1600" kern="1200" dirty="0"/>
            <a:t>While a positive connection is noted, how is this achieved, promoted or experienced? </a:t>
          </a:r>
        </a:p>
      </dsp:txBody>
      <dsp:txXfrm>
        <a:off x="966894" y="1050352"/>
        <a:ext cx="7781569" cy="837137"/>
      </dsp:txXfrm>
    </dsp:sp>
    <dsp:sp modelId="{17A52166-3FCB-4040-B81F-4149075416FB}">
      <dsp:nvSpPr>
        <dsp:cNvPr id="0" name=""/>
        <dsp:cNvSpPr/>
      </dsp:nvSpPr>
      <dsp:spPr>
        <a:xfrm>
          <a:off x="0" y="2096775"/>
          <a:ext cx="8748464" cy="837137"/>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E4631E-9138-4882-AA48-2CA1B2203132}">
      <dsp:nvSpPr>
        <dsp:cNvPr id="0" name=""/>
        <dsp:cNvSpPr/>
      </dsp:nvSpPr>
      <dsp:spPr>
        <a:xfrm>
          <a:off x="253234" y="2285131"/>
          <a:ext cx="460425" cy="460425"/>
        </a:xfrm>
        <a:prstGeom prst="rect">
          <a:avLst/>
        </a:prstGeom>
        <a:blipFill>
          <a:blip xmlns:r="http://schemas.openxmlformats.org/officeDocument/2006/relationships" r:embed="rId5" cstate="print">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D2259AB8-6B0D-42AC-80D6-B444A7D2B0A0}">
      <dsp:nvSpPr>
        <dsp:cNvPr id="0" name=""/>
        <dsp:cNvSpPr/>
      </dsp:nvSpPr>
      <dsp:spPr>
        <a:xfrm>
          <a:off x="966894" y="2096775"/>
          <a:ext cx="7781569" cy="837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97" tIns="88597" rIns="88597" bIns="88597" numCol="1" spcCol="1270" anchor="ctr" anchorCtr="0">
          <a:noAutofit/>
        </a:bodyPr>
        <a:lstStyle/>
        <a:p>
          <a:pPr marL="0" lvl="0" indent="0" algn="l" defTabSz="711200">
            <a:lnSpc>
              <a:spcPct val="100000"/>
            </a:lnSpc>
            <a:spcBef>
              <a:spcPct val="0"/>
            </a:spcBef>
            <a:spcAft>
              <a:spcPct val="35000"/>
            </a:spcAft>
            <a:buNone/>
          </a:pPr>
          <a:r>
            <a:rPr lang="en-IE" sz="1600" kern="1200" dirty="0"/>
            <a:t>A dearth in the literature? </a:t>
          </a:r>
          <a:endParaRPr lang="en-US" sz="1600" kern="1200" dirty="0"/>
        </a:p>
      </dsp:txBody>
      <dsp:txXfrm>
        <a:off x="966894" y="2096775"/>
        <a:ext cx="7781569" cy="837137"/>
      </dsp:txXfrm>
    </dsp:sp>
    <dsp:sp modelId="{51AF006D-934F-48F9-9D37-7BE5E1E1DEF7}">
      <dsp:nvSpPr>
        <dsp:cNvPr id="0" name=""/>
        <dsp:cNvSpPr/>
      </dsp:nvSpPr>
      <dsp:spPr>
        <a:xfrm>
          <a:off x="0" y="3143197"/>
          <a:ext cx="8748464" cy="837137"/>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21B90BC8-1839-4909-83A3-3F14BBDC1646}">
      <dsp:nvSpPr>
        <dsp:cNvPr id="0" name=""/>
        <dsp:cNvSpPr/>
      </dsp:nvSpPr>
      <dsp:spPr>
        <a:xfrm>
          <a:off x="253234" y="3331553"/>
          <a:ext cx="460425" cy="460425"/>
        </a:xfrm>
        <a:prstGeom prst="rect">
          <a:avLst/>
        </a:prstGeom>
        <a:blipFill>
          <a:blip xmlns:r="http://schemas.openxmlformats.org/officeDocument/2006/relationships" r:embed="rId7" cstate="print">
            <a:extLst>
              <a:ext uri="{28A0092B-C50C-407E-A947-70E740481C1C}">
                <a14:useLocalDpi xmlns:a14="http://schemas.microsoft.com/office/drawing/2010/main" val="0"/>
              </a:ext>
              <a:ext uri="{96DAC541-7B7A-43D3-8B79-37D633B846F1}">
                <asvg:svgBlip xmlns:asvg="http://schemas.microsoft.com/office/drawing/2016/SVG/main" r:embed="rId8"/>
              </a:ext>
            </a:extLst>
          </a:blip>
          <a:srcRect/>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3837965-8D44-4675-A91D-59AE9A942F2B}">
      <dsp:nvSpPr>
        <dsp:cNvPr id="0" name=""/>
        <dsp:cNvSpPr/>
      </dsp:nvSpPr>
      <dsp:spPr>
        <a:xfrm>
          <a:off x="966894" y="3143197"/>
          <a:ext cx="7781569" cy="837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97" tIns="88597" rIns="88597" bIns="88597" numCol="1" spcCol="1270" anchor="ctr" anchorCtr="0">
          <a:noAutofit/>
        </a:bodyPr>
        <a:lstStyle/>
        <a:p>
          <a:pPr marL="0" lvl="0" indent="0" algn="l" defTabSz="711200">
            <a:lnSpc>
              <a:spcPct val="100000"/>
            </a:lnSpc>
            <a:spcBef>
              <a:spcPct val="0"/>
            </a:spcBef>
            <a:spcAft>
              <a:spcPct val="35000"/>
            </a:spcAft>
            <a:buNone/>
          </a:pPr>
          <a:r>
            <a:rPr lang="en-IE" sz="1600" kern="1200"/>
            <a:t>Parents with children in foster care represent a group whose voices are seldom heard (Höjer, 2011). </a:t>
          </a:r>
          <a:endParaRPr lang="en-US" sz="1600" kern="1200"/>
        </a:p>
      </dsp:txBody>
      <dsp:txXfrm>
        <a:off x="966894" y="3143197"/>
        <a:ext cx="7781569" cy="837137"/>
      </dsp:txXfrm>
    </dsp:sp>
    <dsp:sp modelId="{90B196E8-C014-498C-A580-23D6C1CC0EEE}">
      <dsp:nvSpPr>
        <dsp:cNvPr id="0" name=""/>
        <dsp:cNvSpPr/>
      </dsp:nvSpPr>
      <dsp:spPr>
        <a:xfrm>
          <a:off x="0" y="4189619"/>
          <a:ext cx="8748464" cy="837137"/>
        </a:xfrm>
        <a:prstGeom prst="roundRect">
          <a:avLst>
            <a:gd name="adj" fmla="val 10000"/>
          </a:avLst>
        </a:prstGeom>
        <a:solidFill>
          <a:schemeClr val="accent6">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9940397F-DBD1-431B-ACCA-7700185B5732}">
      <dsp:nvSpPr>
        <dsp:cNvPr id="0" name=""/>
        <dsp:cNvSpPr/>
      </dsp:nvSpPr>
      <dsp:spPr>
        <a:xfrm>
          <a:off x="253234" y="4377975"/>
          <a:ext cx="460425" cy="460425"/>
        </a:xfrm>
        <a:prstGeom prst="rect">
          <a:avLst/>
        </a:prstGeom>
        <a:blipFill>
          <a:blip xmlns:r="http://schemas.openxmlformats.org/officeDocument/2006/relationships" r:embed="rId9" cstate="print">
            <a:extLst>
              <a:ext uri="{28A0092B-C50C-407E-A947-70E740481C1C}">
                <a14:useLocalDpi xmlns:a14="http://schemas.microsoft.com/office/drawing/2010/main" val="0"/>
              </a:ext>
              <a:ext uri="{96DAC541-7B7A-43D3-8B79-37D633B846F1}">
                <asvg:svgBlip xmlns:asvg="http://schemas.microsoft.com/office/drawing/2016/SVG/main" r:embed="rId10"/>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BAF13C58-FB4F-4DA3-ADAD-3D22590F52C0}">
      <dsp:nvSpPr>
        <dsp:cNvPr id="0" name=""/>
        <dsp:cNvSpPr/>
      </dsp:nvSpPr>
      <dsp:spPr>
        <a:xfrm>
          <a:off x="966894" y="4189619"/>
          <a:ext cx="7781569" cy="83713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8597" tIns="88597" rIns="88597" bIns="88597" numCol="1" spcCol="1270" anchor="ctr" anchorCtr="0">
          <a:noAutofit/>
        </a:bodyPr>
        <a:lstStyle/>
        <a:p>
          <a:pPr marL="0" lvl="0" indent="0" algn="l" defTabSz="711200">
            <a:lnSpc>
              <a:spcPct val="100000"/>
            </a:lnSpc>
            <a:spcBef>
              <a:spcPct val="0"/>
            </a:spcBef>
            <a:spcAft>
              <a:spcPct val="35000"/>
            </a:spcAft>
            <a:buNone/>
          </a:pPr>
          <a:r>
            <a:rPr lang="en-IE" sz="1600" kern="1200" dirty="0"/>
            <a:t>How does systemic factors affect meaningful contact or engagement with services?</a:t>
          </a:r>
          <a:endParaRPr lang="en-US" sz="1600" kern="1200" dirty="0"/>
        </a:p>
      </dsp:txBody>
      <dsp:txXfrm>
        <a:off x="966894" y="4189619"/>
        <a:ext cx="7781569" cy="837137"/>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7E0B96C-5BAC-4C7F-8809-85AC7F625C15}">
      <dsp:nvSpPr>
        <dsp:cNvPr id="0" name=""/>
        <dsp:cNvSpPr/>
      </dsp:nvSpPr>
      <dsp:spPr>
        <a:xfrm>
          <a:off x="0" y="452821"/>
          <a:ext cx="7524750" cy="680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BF599F30-CFE9-4DFF-838C-DBA0D6EE1E7C}">
      <dsp:nvSpPr>
        <dsp:cNvPr id="0" name=""/>
        <dsp:cNvSpPr/>
      </dsp:nvSpPr>
      <dsp:spPr>
        <a:xfrm>
          <a:off x="376237" y="54301"/>
          <a:ext cx="5267325" cy="7970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092" tIns="0" rIns="199092" bIns="0" numCol="1" spcCol="1270" anchor="ctr" anchorCtr="0">
          <a:noAutofit/>
        </a:bodyPr>
        <a:lstStyle/>
        <a:p>
          <a:pPr marL="0" lvl="0" indent="0" algn="l" defTabSz="1200150">
            <a:lnSpc>
              <a:spcPct val="90000"/>
            </a:lnSpc>
            <a:spcBef>
              <a:spcPct val="0"/>
            </a:spcBef>
            <a:spcAft>
              <a:spcPct val="35000"/>
            </a:spcAft>
            <a:buNone/>
          </a:pPr>
          <a:r>
            <a:rPr lang="en-IE" sz="2700" kern="1200" dirty="0"/>
            <a:t>Ethics</a:t>
          </a:r>
        </a:p>
      </dsp:txBody>
      <dsp:txXfrm>
        <a:off x="415145" y="93209"/>
        <a:ext cx="5189509" cy="719224"/>
      </dsp:txXfrm>
    </dsp:sp>
    <dsp:sp modelId="{31A1D68A-5B30-4881-AEE6-8CFB4449824F}">
      <dsp:nvSpPr>
        <dsp:cNvPr id="0" name=""/>
        <dsp:cNvSpPr/>
      </dsp:nvSpPr>
      <dsp:spPr>
        <a:xfrm>
          <a:off x="0" y="1677541"/>
          <a:ext cx="7524750" cy="680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8BCEDE73-16E9-41F5-A196-DF1DEF7C98D0}">
      <dsp:nvSpPr>
        <dsp:cNvPr id="0" name=""/>
        <dsp:cNvSpPr/>
      </dsp:nvSpPr>
      <dsp:spPr>
        <a:xfrm>
          <a:off x="376237" y="1279021"/>
          <a:ext cx="5267325" cy="7970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092" tIns="0" rIns="199092" bIns="0" numCol="1" spcCol="1270" anchor="ctr" anchorCtr="0">
          <a:noAutofit/>
        </a:bodyPr>
        <a:lstStyle/>
        <a:p>
          <a:pPr marL="0" lvl="0" indent="0" algn="l" defTabSz="1200150">
            <a:lnSpc>
              <a:spcPct val="90000"/>
            </a:lnSpc>
            <a:spcBef>
              <a:spcPct val="0"/>
            </a:spcBef>
            <a:spcAft>
              <a:spcPct val="35000"/>
            </a:spcAft>
            <a:buNone/>
          </a:pPr>
          <a:r>
            <a:rPr lang="en-IE" sz="2700" kern="1200" dirty="0"/>
            <a:t>Theoretical Framework </a:t>
          </a:r>
        </a:p>
      </dsp:txBody>
      <dsp:txXfrm>
        <a:off x="415145" y="1317929"/>
        <a:ext cx="5189509" cy="719224"/>
      </dsp:txXfrm>
    </dsp:sp>
    <dsp:sp modelId="{749CC2E3-4B51-424D-912B-A68C0D923DA3}">
      <dsp:nvSpPr>
        <dsp:cNvPr id="0" name=""/>
        <dsp:cNvSpPr/>
      </dsp:nvSpPr>
      <dsp:spPr>
        <a:xfrm>
          <a:off x="0" y="2902261"/>
          <a:ext cx="7524750" cy="680400"/>
        </a:xfrm>
        <a:prstGeom prst="rect">
          <a:avLst/>
        </a:prstGeom>
        <a:solidFill>
          <a:schemeClr val="lt1">
            <a:alpha val="90000"/>
            <a:hueOff val="0"/>
            <a:satOff val="0"/>
            <a:lumOff val="0"/>
            <a:alphaOff val="0"/>
          </a:schemeClr>
        </a:solidFill>
        <a:ln w="15875" cap="rnd"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D1E7AFA-8BC6-46D0-83FE-16FA5E51F335}">
      <dsp:nvSpPr>
        <dsp:cNvPr id="0" name=""/>
        <dsp:cNvSpPr/>
      </dsp:nvSpPr>
      <dsp:spPr>
        <a:xfrm>
          <a:off x="376237" y="2503741"/>
          <a:ext cx="5267325" cy="797040"/>
        </a:xfrm>
        <a:prstGeom prst="roundRect">
          <a:avLst/>
        </a:prstGeom>
        <a:solidFill>
          <a:schemeClr val="accent1">
            <a:hueOff val="0"/>
            <a:satOff val="0"/>
            <a:lumOff val="0"/>
            <a:alphaOff val="0"/>
          </a:schemeClr>
        </a:solidFill>
        <a:ln w="15875" cap="rnd"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99092" tIns="0" rIns="199092" bIns="0" numCol="1" spcCol="1270" anchor="ctr" anchorCtr="0">
          <a:noAutofit/>
        </a:bodyPr>
        <a:lstStyle/>
        <a:p>
          <a:pPr marL="0" lvl="0" indent="0" algn="l" defTabSz="1200150">
            <a:lnSpc>
              <a:spcPct val="90000"/>
            </a:lnSpc>
            <a:spcBef>
              <a:spcPct val="0"/>
            </a:spcBef>
            <a:spcAft>
              <a:spcPct val="35000"/>
            </a:spcAft>
            <a:buNone/>
          </a:pPr>
          <a:r>
            <a:rPr lang="en-IE" sz="2700" kern="1200" dirty="0"/>
            <a:t>Methods and Methodology </a:t>
          </a:r>
        </a:p>
      </dsp:txBody>
      <dsp:txXfrm>
        <a:off x="415145" y="2542649"/>
        <a:ext cx="5189509" cy="719224"/>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4FFD1D6-2DB1-429C-841C-3928A8746637}">
      <dsp:nvSpPr>
        <dsp:cNvPr id="0" name=""/>
        <dsp:cNvSpPr/>
      </dsp:nvSpPr>
      <dsp:spPr>
        <a:xfrm>
          <a:off x="3150468" y="54013"/>
          <a:ext cx="2808699" cy="2808699"/>
        </a:xfrm>
        <a:prstGeom prst="ellipse">
          <a:avLst/>
        </a:prstGeom>
        <a:gradFill rotWithShape="0">
          <a:gsLst>
            <a:gs pos="0">
              <a:schemeClr val="accent1">
                <a:alpha val="50000"/>
                <a:hueOff val="0"/>
                <a:satOff val="0"/>
                <a:lumOff val="0"/>
                <a:alphaOff val="0"/>
                <a:tint val="80000"/>
                <a:lumMod val="105000"/>
              </a:schemeClr>
            </a:gs>
            <a:gs pos="100000">
              <a:schemeClr val="accent1">
                <a:alpha val="5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en-IE" sz="1100" kern="1200" dirty="0">
              <a:latin typeface="Arial Black" panose="020B0A04020102020204" pitchFamily="34" charset="0"/>
            </a:rPr>
            <a:t>Power/lessness </a:t>
          </a:r>
        </a:p>
      </dsp:txBody>
      <dsp:txXfrm>
        <a:off x="3474549" y="432107"/>
        <a:ext cx="2160538" cy="891221"/>
      </dsp:txXfrm>
    </dsp:sp>
    <dsp:sp modelId="{E191889E-6003-4500-BF97-420B431B60D3}">
      <dsp:nvSpPr>
        <dsp:cNvPr id="0" name=""/>
        <dsp:cNvSpPr/>
      </dsp:nvSpPr>
      <dsp:spPr>
        <a:xfrm>
          <a:off x="4393339" y="1296322"/>
          <a:ext cx="2807575" cy="2808699"/>
        </a:xfrm>
        <a:prstGeom prst="ellipse">
          <a:avLst/>
        </a:prstGeom>
        <a:gradFill rotWithShape="0">
          <a:gsLst>
            <a:gs pos="0">
              <a:schemeClr val="accent1">
                <a:alpha val="50000"/>
                <a:hueOff val="0"/>
                <a:satOff val="0"/>
                <a:lumOff val="0"/>
                <a:alphaOff val="0"/>
                <a:tint val="80000"/>
                <a:lumMod val="105000"/>
              </a:schemeClr>
            </a:gs>
            <a:gs pos="100000">
              <a:schemeClr val="accent1">
                <a:alpha val="5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en-IE" sz="1100" kern="1200" dirty="0">
              <a:latin typeface="Arial Black" panose="020B0A04020102020204" pitchFamily="34" charset="0"/>
            </a:rPr>
            <a:t>The Value of Relationships</a:t>
          </a:r>
        </a:p>
      </dsp:txBody>
      <dsp:txXfrm>
        <a:off x="5905111" y="1620403"/>
        <a:ext cx="1079836" cy="2160538"/>
      </dsp:txXfrm>
    </dsp:sp>
    <dsp:sp modelId="{D85A7991-25C3-4EDE-9755-663BF4839906}">
      <dsp:nvSpPr>
        <dsp:cNvPr id="0" name=""/>
        <dsp:cNvSpPr/>
      </dsp:nvSpPr>
      <dsp:spPr>
        <a:xfrm>
          <a:off x="3150468" y="2538632"/>
          <a:ext cx="2808699" cy="2808699"/>
        </a:xfrm>
        <a:prstGeom prst="ellipse">
          <a:avLst/>
        </a:prstGeom>
        <a:gradFill rotWithShape="0">
          <a:gsLst>
            <a:gs pos="0">
              <a:schemeClr val="accent1">
                <a:alpha val="50000"/>
                <a:hueOff val="0"/>
                <a:satOff val="0"/>
                <a:lumOff val="0"/>
                <a:alphaOff val="0"/>
                <a:tint val="80000"/>
                <a:lumMod val="105000"/>
              </a:schemeClr>
            </a:gs>
            <a:gs pos="100000">
              <a:schemeClr val="accent1">
                <a:alpha val="5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en-IE" sz="1100" kern="1200" dirty="0">
              <a:latin typeface="Arial Black" panose="020B0A04020102020204" pitchFamily="34" charset="0"/>
            </a:rPr>
            <a:t>The Importance of Communication </a:t>
          </a:r>
        </a:p>
      </dsp:txBody>
      <dsp:txXfrm>
        <a:off x="3474549" y="4078015"/>
        <a:ext cx="2160538" cy="891221"/>
      </dsp:txXfrm>
    </dsp:sp>
    <dsp:sp modelId="{A2DFB4C5-7C99-464A-AD5E-DD26C534C52C}">
      <dsp:nvSpPr>
        <dsp:cNvPr id="0" name=""/>
        <dsp:cNvSpPr/>
      </dsp:nvSpPr>
      <dsp:spPr>
        <a:xfrm>
          <a:off x="1908159" y="1296322"/>
          <a:ext cx="2808699" cy="2808699"/>
        </a:xfrm>
        <a:prstGeom prst="ellipse">
          <a:avLst/>
        </a:prstGeom>
        <a:gradFill rotWithShape="0">
          <a:gsLst>
            <a:gs pos="0">
              <a:schemeClr val="accent1">
                <a:alpha val="50000"/>
                <a:hueOff val="0"/>
                <a:satOff val="0"/>
                <a:lumOff val="0"/>
                <a:alphaOff val="0"/>
                <a:tint val="80000"/>
                <a:lumMod val="105000"/>
              </a:schemeClr>
            </a:gs>
            <a:gs pos="100000">
              <a:schemeClr val="accent1">
                <a:alpha val="50000"/>
                <a:hueOff val="0"/>
                <a:satOff val="0"/>
                <a:lumOff val="0"/>
                <a:alphaOff val="0"/>
                <a:tint val="90000"/>
              </a:schemeClr>
            </a:gs>
          </a:gsLst>
          <a:lin ang="5400000" scaled="0"/>
        </a:gradFill>
        <a:ln>
          <a:noFill/>
        </a:ln>
        <a:effectLst/>
        <a:scene3d>
          <a:camera prst="orthographicFront"/>
          <a:lightRig rig="flat" dir="t"/>
        </a:scene3d>
        <a:sp3d prstMaterial="dkEdge">
          <a:bevelT w="8200" h="38100"/>
        </a:sp3d>
      </dsp:spPr>
      <dsp:style>
        <a:lnRef idx="0">
          <a:scrgbClr r="0" g="0" b="0"/>
        </a:lnRef>
        <a:fillRef idx="2">
          <a:scrgbClr r="0" g="0" b="0"/>
        </a:fillRef>
        <a:effectRef idx="0">
          <a:scrgbClr r="0" g="0" b="0"/>
        </a:effectRef>
        <a:fontRef idx="minor">
          <a:schemeClr val="tx1"/>
        </a:fontRef>
      </dsp:style>
      <dsp:txBody>
        <a:bodyPr spcFirstLastPara="0" vert="horz" wrap="square" lIns="0" tIns="0" rIns="0" bIns="0" numCol="1" spcCol="1270" anchor="ctr" anchorCtr="0">
          <a:noAutofit/>
        </a:bodyPr>
        <a:lstStyle/>
        <a:p>
          <a:pPr marL="0" lvl="0" indent="0" algn="ctr" defTabSz="488950" rtl="0">
            <a:lnSpc>
              <a:spcPct val="90000"/>
            </a:lnSpc>
            <a:spcBef>
              <a:spcPct val="0"/>
            </a:spcBef>
            <a:spcAft>
              <a:spcPct val="35000"/>
            </a:spcAft>
            <a:buNone/>
          </a:pPr>
          <a:r>
            <a:rPr lang="en-IE" sz="1100" kern="1200" dirty="0">
              <a:latin typeface="Arial Black" panose="020B0A04020102020204" pitchFamily="34" charset="0"/>
            </a:rPr>
            <a:t>Systemic Factors </a:t>
          </a:r>
        </a:p>
      </dsp:txBody>
      <dsp:txXfrm>
        <a:off x="2124213" y="1620403"/>
        <a:ext cx="1080269" cy="2160538"/>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29ECBFA-ACA1-40D5-B29B-552FE52D4FC1}">
      <dsp:nvSpPr>
        <dsp:cNvPr id="0" name=""/>
        <dsp:cNvSpPr/>
      </dsp:nvSpPr>
      <dsp:spPr>
        <a:xfrm>
          <a:off x="0" y="232276"/>
          <a:ext cx="7915275" cy="9932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6ECC5E74-62F7-4ECD-A3CC-CE2B88F782D4}">
      <dsp:nvSpPr>
        <dsp:cNvPr id="0" name=""/>
        <dsp:cNvSpPr/>
      </dsp:nvSpPr>
      <dsp:spPr>
        <a:xfrm>
          <a:off x="300456" y="761487"/>
          <a:ext cx="546284" cy="546284"/>
        </a:xfrm>
        <a:prstGeom prst="rect">
          <a:avLst/>
        </a:prstGeom>
        <a:blipFill>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5875" cap="rnd" cmpd="sng" algn="ctr">
          <a:noFill/>
          <a:prstDash val="solid"/>
        </a:ln>
        <a:effectLst/>
      </dsp:spPr>
      <dsp:style>
        <a:lnRef idx="2">
          <a:scrgbClr r="0" g="0" b="0"/>
        </a:lnRef>
        <a:fillRef idx="1">
          <a:scrgbClr r="0" g="0" b="0"/>
        </a:fillRef>
        <a:effectRef idx="0">
          <a:scrgbClr r="0" g="0" b="0"/>
        </a:effectRef>
        <a:fontRef idx="minor">
          <a:schemeClr val="lt1"/>
        </a:fontRef>
      </dsp:style>
    </dsp:sp>
    <dsp:sp modelId="{66F054AB-91BC-4A7C-ADD8-7991A953FF00}">
      <dsp:nvSpPr>
        <dsp:cNvPr id="0" name=""/>
        <dsp:cNvSpPr/>
      </dsp:nvSpPr>
      <dsp:spPr>
        <a:xfrm>
          <a:off x="1147197" y="538007"/>
          <a:ext cx="6768077" cy="993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118" tIns="105118" rIns="105118" bIns="105118" numCol="1" spcCol="1270" anchor="ctr" anchorCtr="0">
          <a:noAutofit/>
        </a:bodyPr>
        <a:lstStyle/>
        <a:p>
          <a:pPr marL="0" lvl="0" indent="0" algn="l" defTabSz="1111250">
            <a:lnSpc>
              <a:spcPct val="100000"/>
            </a:lnSpc>
            <a:spcBef>
              <a:spcPct val="0"/>
            </a:spcBef>
            <a:spcAft>
              <a:spcPct val="35000"/>
            </a:spcAft>
            <a:buNone/>
          </a:pPr>
          <a:r>
            <a:rPr lang="en-GB" sz="2500" b="1" kern="1200" dirty="0">
              <a:hlinkClick xmlns:r="http://schemas.openxmlformats.org/officeDocument/2006/relationships" r:id="rId3">
                <a:extLst>
                  <a:ext uri="{A12FA001-AC4F-418D-AE19-62706E023703}">
                    <ahyp:hlinkClr xmlns:ahyp="http://schemas.microsoft.com/office/drawing/2018/hyperlinkcolor" val="tx"/>
                  </a:ext>
                </a:extLst>
              </a:hlinkClick>
            </a:rPr>
            <a:t>Sean.</a:t>
          </a:r>
          <a:r>
            <a:rPr lang="en-GB" sz="2500" b="1" kern="1200" dirty="0">
              <a:solidFill>
                <a:schemeClr val="tx1"/>
              </a:solidFill>
              <a:hlinkClick xmlns:r="http://schemas.openxmlformats.org/officeDocument/2006/relationships" r:id="rId3">
                <a:extLst>
                  <a:ext uri="{A12FA001-AC4F-418D-AE19-62706E023703}">
                    <ahyp:hlinkClr xmlns:ahyp="http://schemas.microsoft.com/office/drawing/2018/hyperlinkcolor" val="tx"/>
                  </a:ext>
                </a:extLst>
              </a:hlinkClick>
            </a:rPr>
            <a:t>Lync</a:t>
          </a:r>
          <a:r>
            <a:rPr lang="en-GB" sz="2500" b="1" kern="1200" dirty="0">
              <a:solidFill>
                <a:schemeClr val="tx1"/>
              </a:solidFill>
            </a:rPr>
            <a:t>h</a:t>
          </a:r>
          <a:r>
            <a:rPr lang="en-GB" sz="2500" b="1" kern="1200" dirty="0"/>
            <a:t>@lssc.ie</a:t>
          </a:r>
          <a:endParaRPr lang="en-US" sz="2500" kern="1200" dirty="0"/>
        </a:p>
      </dsp:txBody>
      <dsp:txXfrm>
        <a:off x="1147197" y="538007"/>
        <a:ext cx="6768077" cy="993244"/>
      </dsp:txXfrm>
    </dsp:sp>
    <dsp:sp modelId="{504004A3-3AC9-486B-B93D-0028A721000D}">
      <dsp:nvSpPr>
        <dsp:cNvPr id="0" name=""/>
        <dsp:cNvSpPr/>
      </dsp:nvSpPr>
      <dsp:spPr>
        <a:xfrm>
          <a:off x="0" y="1779563"/>
          <a:ext cx="7915275" cy="993244"/>
        </a:xfrm>
        <a:prstGeom prst="roundRect">
          <a:avLst>
            <a:gd name="adj" fmla="val 10000"/>
          </a:avLst>
        </a:prstGeom>
        <a:solidFill>
          <a:schemeClr val="bg1">
            <a:lumMod val="95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C2828022-2F6D-421F-A583-6223E432BAFF}">
      <dsp:nvSpPr>
        <dsp:cNvPr id="0" name=""/>
        <dsp:cNvSpPr/>
      </dsp:nvSpPr>
      <dsp:spPr>
        <a:xfrm>
          <a:off x="300456" y="2003043"/>
          <a:ext cx="546284" cy="546284"/>
        </a:xfrm>
        <a:prstGeom prst="rect">
          <a:avLst/>
        </a:prstGeom>
        <a:blipFill rotWithShape="1">
          <a:blip xmlns:r="http://schemas.openxmlformats.org/officeDocument/2006/relationships" r:embed="rId1" cstate="print">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5875" cap="rnd" cmpd="sng" algn="ctr">
          <a:solidFill>
            <a:schemeClr val="lt1">
              <a:alpha val="0"/>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5E9D3151-4431-40AC-859E-ADAA75EDF2F1}">
      <dsp:nvSpPr>
        <dsp:cNvPr id="0" name=""/>
        <dsp:cNvSpPr/>
      </dsp:nvSpPr>
      <dsp:spPr>
        <a:xfrm>
          <a:off x="1147197" y="1779563"/>
          <a:ext cx="6768077" cy="993244"/>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05118" tIns="105118" rIns="105118" bIns="105118" numCol="1" spcCol="1270" anchor="ctr" anchorCtr="0">
          <a:noAutofit/>
        </a:bodyPr>
        <a:lstStyle/>
        <a:p>
          <a:pPr marL="0" lvl="0" indent="0" algn="l" defTabSz="1111250">
            <a:lnSpc>
              <a:spcPct val="100000"/>
            </a:lnSpc>
            <a:spcBef>
              <a:spcPct val="0"/>
            </a:spcBef>
            <a:spcAft>
              <a:spcPct val="35000"/>
            </a:spcAft>
            <a:buNone/>
          </a:pPr>
          <a:r>
            <a:rPr lang="en-GB" sz="2500" b="1" kern="1200" dirty="0">
              <a:solidFill>
                <a:schemeClr val="tx1"/>
              </a:solidFill>
              <a:hlinkClick xmlns:r="http://schemas.openxmlformats.org/officeDocument/2006/relationships" r:id="rId4">
                <a:extLst>
                  <a:ext uri="{A12FA001-AC4F-418D-AE19-62706E023703}">
                    <ahyp:hlinkClr xmlns:ahyp="http://schemas.microsoft.com/office/drawing/2018/hyperlinkcolor" val="tx"/>
                  </a:ext>
                </a:extLst>
              </a:hlinkClick>
            </a:rPr>
            <a:t>Majella.Hynan@lssc.ie</a:t>
          </a:r>
          <a:endParaRPr lang="en-US" sz="2500" kern="1200" dirty="0">
            <a:solidFill>
              <a:schemeClr val="tx1"/>
            </a:solidFill>
          </a:endParaRPr>
        </a:p>
      </dsp:txBody>
      <dsp:txXfrm>
        <a:off x="1147197" y="1779563"/>
        <a:ext cx="6768077" cy="993244"/>
      </dsp:txXfrm>
    </dsp:sp>
  </dsp:spTree>
</dsp:drawing>
</file>

<file path=ppt/diagrams/layout1.xml><?xml version="1.0" encoding="utf-8"?>
<dgm:layoutDef xmlns:dgm="http://schemas.openxmlformats.org/drawingml/2006/diagram" xmlns:a="http://schemas.openxmlformats.org/drawingml/2006/main" uniqueId="urn:microsoft.com/office/officeart/2018/2/layout/IconLabelList">
  <dgm:title val="Icon Label List"/>
  <dgm:desc val="Use to show non-sequential or grouped chunks of information accompanied by a related visuals. Works best with icons or small pictures with short text ca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snake">
          <dgm:param type="grDir" val="tL"/>
          <dgm:param type="flowDir" val="row"/>
          <dgm:param type="contDir" val="sameDir"/>
          <dgm:param type="off" val="ctr"/>
          <dgm:param type="vertAlign" val="mid"/>
          <dgm:param type="horzAlign" val="ctr"/>
        </dgm:alg>
      </dgm:if>
      <dgm:else name="Name2">
        <dgm:alg type="snake">
          <dgm:param type="grDir" val="tR"/>
          <dgm:param type="flowDir" val="row"/>
          <dgm:param type="contDir" val="sameDir"/>
          <dgm:param type="off" val="ctr"/>
          <dgm:param type="vertAlign" val="mid"/>
          <dgm:param type="horzAlign" val="ctr"/>
        </dgm:alg>
      </dgm:else>
    </dgm:choose>
    <dgm:shape xmlns:r="http://schemas.openxmlformats.org/officeDocument/2006/relationships" r:blip="">
      <dgm:adjLst/>
    </dgm:shape>
    <dgm:presOf/>
    <dgm:choose name="Name3">
      <dgm:if name="Name4" axis="ch" ptType="node" func="cnt" op="lte" val="2">
        <dgm:constrLst>
          <dgm:constr type="h" for="ch" forName="compNode" refType="h" fact="0.4"/>
          <dgm:constr type="w" for="ch" forName="compNode" val="120"/>
          <dgm:constr type="w" for="ch" forName="sibTrans" refType="w" refFor="ch" refForName="compNode" fact="0.175"/>
          <dgm:constr type="sp" refType="w" refFor="ch" refForName="compNode" op="equ" fact="0.25"/>
          <dgm:constr type="primFontSz" for="des" ptType="node" op="equ" val="50"/>
          <dgm:constr type="h" for="des" forName="compNode" op="equ"/>
          <dgm:constr type="h" for="des" forName="textRect" op="equ"/>
        </dgm:constrLst>
      </dgm:if>
      <dgm:if name="Name5" axis="ch" ptType="node" func="cnt" op="lte" val="4">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36"/>
          <dgm:constr type="h" for="des" forName="compNode" op="equ"/>
          <dgm:constr type="h" for="des" forName="textRect" op="equ"/>
        </dgm:constrLst>
      </dgm:if>
      <dgm:else name="Name6">
        <dgm:constrLst>
          <dgm:constr type="h" for="ch" forName="compNode" refType="h" fact="0.4"/>
          <dgm:constr type="w" for="ch" forName="compNode" refType="w"/>
          <dgm:constr type="w" for="ch" forName="sibTrans" refType="w" refFor="ch" refForName="compNode" fact="0.175"/>
          <dgm:constr type="sp" refType="w" refFor="ch" refForName="compNode" op="equ" fact="0.25"/>
          <dgm:constr type="primFontSz" for="des" ptType="node" op="equ" val="24"/>
          <dgm:constr type="h" for="des" forName="compNode" op="equ"/>
          <dgm:constr type="h" for="des" forName="textRect" op="equ"/>
        </dgm:constrLst>
      </dgm:else>
    </dgm:choose>
    <dgm:ruleLst>
      <dgm:rule type="w" for="ch" forName="compNode" val="50" fact="NaN" max="NaN"/>
    </dgm:ruleLst>
    <dgm:forEach name="Name7" axis="ch" ptType="node">
      <dgm:layoutNode name="compNode">
        <dgm:alg type="composite"/>
        <dgm:shape xmlns:r="http://schemas.openxmlformats.org/officeDocument/2006/relationships" r:blip="">
          <dgm:adjLst/>
        </dgm:shape>
        <dgm:presOf axis="self"/>
        <dgm:constrLst>
          <dgm:constr type="w" for="ch" forName="iconRect" refType="w" fact="0.45"/>
          <dgm:constr type="h" for="ch" forName="iconRect" refType="w" refFor="ch" refForName="iconRect"/>
          <dgm:constr type="ctrX" for="ch" forName="iconRect" refType="w" fact="0.5"/>
          <dgm:constr type="t" for="ch" forName="iconRect"/>
          <dgm:constr type="h" for="ch" forName="spaceRect" refType="h" fact="0.15"/>
          <dgm:constr type="w" for="ch" forName="spaceRect" refType="w"/>
          <dgm:constr type="l" for="ch" forName="spaceRect"/>
          <dgm:constr type="t" for="ch" forName="spaceRect" refType="b" refFor="ch" refForName="iconRect"/>
          <dgm:constr type="h" for="ch" forName="textRect" val="20"/>
          <dgm:constr type="w" for="ch" forName="textRect" refType="w"/>
          <dgm:constr type="l" for="ch" forName="textRect"/>
          <dgm:constr type="t" for="ch" forName="textRect" refType="b" refFor="ch" refForName="spaceRect"/>
        </dgm:constrLst>
        <dgm:ruleLst>
          <dgm:rule type="h" val="INF" fact="NaN" max="NaN"/>
        </dgm:ruleLst>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textRect" styleLbl="revTx">
          <dgm:varLst>
            <dgm:chMax val="1"/>
            <dgm:chPref val="1"/>
          </dgm:varLst>
          <dgm:alg type="tx">
            <dgm:param type="txAnchorVert" val="t"/>
          </dgm:alg>
          <dgm:shape xmlns:r="http://schemas.openxmlformats.org/officeDocument/2006/relationships" type="rect" r:blip="">
            <dgm:adjLst/>
          </dgm:shape>
          <dgm:presOf axis="self" ptType="node"/>
          <dgm:constrLst>
            <dgm:constr type="lMarg"/>
            <dgm:constr type="rMarg"/>
            <dgm:constr type="tMarg"/>
            <dgm:constr type="bMarg"/>
          </dgm:constrLst>
          <dgm:ruleLst>
            <dgm:rule type="primFontSz" val="11" fact="NaN" max="NaN"/>
            <dgm:rule type="h" val="INF" fact="NaN" max="NaN"/>
          </dgm:ruleLst>
        </dgm:layoutNode>
      </dgm:layoutNode>
      <dgm:forEach name="Name8"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dgm1612:lstStyle>
    </a:ext>
  </dgm:extLst>
</dgm:layoutDef>
</file>

<file path=ppt/diagrams/layout2.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layout3.xml><?xml version="1.0" encoding="utf-8"?>
<dgm:layoutDef xmlns:dgm="http://schemas.openxmlformats.org/drawingml/2006/diagram" xmlns:a="http://schemas.openxmlformats.org/drawingml/2006/main" uniqueId="urn:microsoft.com/office/officeart/2005/8/layout/list1">
  <dgm:title val=""/>
  <dgm:desc val=""/>
  <dgm:catLst>
    <dgm:cat type="list" pri="4000"/>
  </dgm:catLst>
  <dgm:sampData>
    <dgm:dataModel>
      <dgm:ptLst>
        <dgm:pt modelId="0" type="doc"/>
        <dgm:pt modelId="1">
          <dgm:prSet phldr="1"/>
        </dgm:pt>
        <dgm:pt modelId="2">
          <dgm:prSet phldr="1"/>
        </dgm:pt>
        <dgm:pt modelId="3">
          <dgm:prSet phldr="1"/>
        </dgm:pt>
      </dgm:ptLst>
      <dgm:cxnLst>
        <dgm:cxn modelId="4" srcId="0" destId="1" srcOrd="0" destOrd="0"/>
        <dgm:cxn modelId="5" srcId="0" destId="2" srcOrd="1" destOrd="0"/>
        <dgm:cxn modelId="6" srcId="0" destId="3" srcOrd="2" destOrd="0"/>
      </dgm:cxnLst>
      <dgm:bg/>
      <dgm:whole/>
    </dgm:dataModel>
  </dgm:sampData>
  <dgm:styleData>
    <dgm:dataModel>
      <dgm:ptLst>
        <dgm:pt modelId="0" type="doc"/>
        <dgm:pt modelId="1"/>
        <dgm:pt modelId="2"/>
      </dgm:ptLst>
      <dgm:cxnLst>
        <dgm:cxn modelId="4" srcId="0" destId="1" srcOrd="0" destOrd="0"/>
        <dgm:cxn modelId="5"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dir/>
      <dgm:animLvl val="lvl"/>
      <dgm:resizeHandles val="exact"/>
    </dgm:varLst>
    <dgm:choose name="Name0">
      <dgm:if name="Name1" func="var" arg="dir" op="equ" val="norm">
        <dgm:alg type="lin">
          <dgm:param type="linDir" val="fromT"/>
          <dgm:param type="vertAlign" val="mid"/>
          <dgm:param type="horzAlign" val="l"/>
          <dgm:param type="nodeHorzAlign" val="l"/>
        </dgm:alg>
      </dgm:if>
      <dgm:else name="Name2">
        <dgm:alg type="lin">
          <dgm:param type="linDir" val="fromT"/>
          <dgm:param type="vertAlign" val="mid"/>
          <dgm:param type="horzAlign" val="r"/>
          <dgm:param type="nodeHorzAlign" val="r"/>
        </dgm:alg>
      </dgm:else>
    </dgm:choose>
    <dgm:shape xmlns:r="http://schemas.openxmlformats.org/officeDocument/2006/relationships" r:blip="">
      <dgm:adjLst/>
    </dgm:shape>
    <dgm:presOf/>
    <dgm:constrLst>
      <dgm:constr type="w" for="ch" forName="parentLin" refType="w"/>
      <dgm:constr type="h" for="ch" forName="parentLin" val="INF"/>
      <dgm:constr type="w" for="des" forName="parentLeftMargin" refType="w" fact="0.05"/>
      <dgm:constr type="w" for="des" forName="parentText" refType="w" fact="0.7"/>
      <dgm:constr type="h" for="des" forName="parentText" refType="primFontSz" refFor="des" refForName="parentText" fact="0.82"/>
      <dgm:constr type="h" for="ch" forName="negativeSpace" refType="primFontSz" refFor="des" refForName="parentText" fact="-0.41"/>
      <dgm:constr type="h" for="ch" forName="negativeSpace" refType="h" refFor="des" refForName="parentText" op="lte" fact="-0.82"/>
      <dgm:constr type="h" for="ch" forName="negativeSpace" refType="h" refFor="des" refForName="parentText" op="gte" fact="-0.82"/>
      <dgm:constr type="w" for="ch" forName="childText" refType="w"/>
      <dgm:constr type="h" for="ch" forName="childText" refType="primFontSz" refFor="des" refForName="parentText" fact="0.7"/>
      <dgm:constr type="primFontSz" for="des" forName="parentText" val="65"/>
      <dgm:constr type="primFontSz" for="ch" forName="childText" refType="primFontSz" refFor="des" refForName="parentText"/>
      <dgm:constr type="tMarg" for="ch" forName="childText" refType="primFontSz" refFor="des" refForName="parentText" fact="1.64"/>
      <dgm:constr type="tMarg" for="ch" forName="childText" refType="h" refFor="des" refForName="parentText" op="lte" fact="3.28"/>
      <dgm:constr type="tMarg" for="ch" forName="childText" refType="h" refFor="des" refForName="parentText" op="gte" fact="3.28"/>
      <dgm:constr type="lMarg" for="ch" forName="childText" refType="w" fact="0.22"/>
      <dgm:constr type="rMarg" for="ch" forName="childText" refType="lMarg" refFor="ch" refForName="childText"/>
      <dgm:constr type="lMarg" for="des" forName="parentText" refType="w" fact="0.075"/>
      <dgm:constr type="rMarg" for="des" forName="parentText" refType="lMarg" refFor="des" refForName="parentText"/>
      <dgm:constr type="h" for="ch" forName="spaceBetweenRectangles" refType="primFontSz" refFor="des" refForName="parentText" fact="0.15"/>
    </dgm:constrLst>
    <dgm:ruleLst>
      <dgm:rule type="primFontSz" for="des" forName="parentText" val="5" fact="NaN" max="NaN"/>
    </dgm:ruleLst>
    <dgm:forEach name="Name3" axis="ch" ptType="node">
      <dgm:layoutNode name="parentLin">
        <dgm:choose name="Name4">
          <dgm:if name="Name5" func="var" arg="dir" op="equ" val="norm">
            <dgm:alg type="lin">
              <dgm:param type="linDir" val="fromL"/>
              <dgm:param type="horzAlign" val="l"/>
              <dgm:param type="nodeHorzAlign" val="l"/>
            </dgm:alg>
          </dgm:if>
          <dgm:else name="Name6">
            <dgm:alg type="lin">
              <dgm:param type="linDir" val="fromR"/>
              <dgm:param type="horzAlign" val="r"/>
              <dgm:param type="nodeHorzAlign" val="r"/>
            </dgm:alg>
          </dgm:else>
        </dgm:choose>
        <dgm:shape xmlns:r="http://schemas.openxmlformats.org/officeDocument/2006/relationships" r:blip="">
          <dgm:adjLst/>
        </dgm:shape>
        <dgm:presOf/>
        <dgm:constrLst/>
        <dgm:ruleLst/>
        <dgm:layoutNode name="parentLeftMargin">
          <dgm:alg type="sp"/>
          <dgm:shape xmlns:r="http://schemas.openxmlformats.org/officeDocument/2006/relationships" type="rect" r:blip="" hideGeom="1">
            <dgm:adjLst/>
          </dgm:shape>
          <dgm:presOf axis="self"/>
          <dgm:constrLst>
            <dgm:constr type="h"/>
          </dgm:constrLst>
          <dgm:ruleLst/>
        </dgm:layoutNode>
        <dgm:layoutNode name="parentText" styleLbl="node1">
          <dgm:varLst>
            <dgm:chMax val="0"/>
            <dgm:bulletEnabled val="1"/>
          </dgm:varLst>
          <dgm:choose name="Name7">
            <dgm:if name="Name8" func="var" arg="dir" op="equ" val="norm">
              <dgm:alg type="tx">
                <dgm:param type="parTxLTRAlign" val="l"/>
                <dgm:param type="parTxRTLAlign" val="l"/>
              </dgm:alg>
            </dgm:if>
            <dgm:else name="Name9">
              <dgm:alg type="tx">
                <dgm:param type="parTxLTRAlign" val="r"/>
                <dgm:param type="parTxRTLAlign" val="r"/>
              </dgm:alg>
            </dgm:else>
          </dgm:choose>
          <dgm:shape xmlns:r="http://schemas.openxmlformats.org/officeDocument/2006/relationships" type="roundRect" r:blip="">
            <dgm:adjLst/>
          </dgm:shape>
          <dgm:presOf axis="self" ptType="node"/>
          <dgm:constrLst>
            <dgm:constr type="tMarg"/>
            <dgm:constr type="bMarg"/>
          </dgm:constrLst>
          <dgm:ruleLst/>
        </dgm:layoutNode>
      </dgm:layoutNode>
      <dgm:layoutNode name="negativeSpace">
        <dgm:alg type="sp"/>
        <dgm:shape xmlns:r="http://schemas.openxmlformats.org/officeDocument/2006/relationships" r:blip="">
          <dgm:adjLst/>
        </dgm:shape>
        <dgm:presOf/>
        <dgm:constrLst/>
        <dgm:ruleLst/>
      </dgm:layoutNode>
      <dgm:layoutNode name="childText" styleLbl="conFgAcc1">
        <dgm:varLst>
          <dgm:bulletEnabled val="1"/>
        </dgm:varLst>
        <dgm:alg type="tx">
          <dgm:param type="stBulletLvl" val="1"/>
        </dgm:alg>
        <dgm:shape xmlns:r="http://schemas.openxmlformats.org/officeDocument/2006/relationships" type="rect" r:blip="" zOrderOff="-2">
          <dgm:adjLst/>
        </dgm:shape>
        <dgm:presOf axis="des" ptType="node"/>
        <dgm:constrLst>
          <dgm:constr type="secFontSz" refType="primFontSz"/>
        </dgm:constrLst>
        <dgm:ruleLst>
          <dgm:rule type="h" val="INF" fact="NaN" max="NaN"/>
        </dgm:ruleLst>
      </dgm:layoutNode>
      <dgm:forEach name="Name10" axis="followSib" ptType="sibTrans" cnt="1">
        <dgm:layoutNode name="spaceBetweenRectangles">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venn1">
  <dgm:title val=""/>
  <dgm:desc val=""/>
  <dgm:catLst>
    <dgm:cat type="relationship" pri="28000"/>
    <dgm:cat type="convert" pri="19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Lst>
      <dgm:cxnLst>
        <dgm:cxn modelId="7" srcId="0" destId="1" srcOrd="0" destOrd="0"/>
        <dgm:cxn modelId="8" srcId="0" destId="2" srcOrd="1" destOrd="0"/>
        <dgm:cxn modelId="9" srcId="0" destId="3" srcOrd="2" destOrd="0"/>
        <dgm:cxn modelId="10" srcId="0" destId="4" srcOrd="3" destOrd="0"/>
      </dgm:cxnLst>
      <dgm:bg/>
      <dgm:whole/>
    </dgm:dataModel>
  </dgm:clrData>
  <dgm:layoutNode name="compositeShape">
    <dgm:varLst>
      <dgm:chMax val="7"/>
      <dgm:dir/>
      <dgm:resizeHandles val="exact"/>
    </dgm:varLst>
    <dgm:choose name="Name0">
      <dgm:if name="Name1" axis="ch" ptType="node" func="cnt" op="equ" val="1">
        <dgm:alg type="composite">
          <dgm:param type="ar" val="1"/>
        </dgm:alg>
      </dgm:if>
      <dgm:if name="Name2" axis="ch" ptType="node" func="cnt" op="equ" val="2">
        <dgm:alg type="composite">
          <dgm:param type="ar" val="1.792"/>
        </dgm:alg>
      </dgm:if>
      <dgm:if name="Name3" axis="ch" ptType="node" func="cnt" op="equ" val="3">
        <dgm:alg type="composite">
          <dgm:param type="ar" val="1"/>
        </dgm:alg>
      </dgm:if>
      <dgm:if name="Name4" axis="ch" ptType="node" func="cnt" op="equ" val="4">
        <dgm:alg type="composite">
          <dgm:param type="ar" val="1"/>
        </dgm:alg>
      </dgm:if>
      <dgm:if name="Name5" axis="ch" ptType="node" func="cnt" op="equ" val="5">
        <dgm:alg type="composite">
          <dgm:param type="ar" val="1.4"/>
        </dgm:alg>
      </dgm:if>
      <dgm:if name="Name6" axis="ch" ptType="node" func="cnt" op="equ" val="6">
        <dgm:alg type="composite">
          <dgm:param type="ar" val="1.285"/>
        </dgm:alg>
      </dgm:if>
      <dgm:if name="Name7" axis="ch" ptType="node" func="cnt" op="equ" val="7">
        <dgm:alg type="composite">
          <dgm:param type="ar" val="1.359"/>
        </dgm:alg>
      </dgm:if>
      <dgm:else name="Name8">
        <dgm:alg type="composite">
          <dgm:param type="ar" val="1.359"/>
        </dgm:alg>
      </dgm:else>
    </dgm:choose>
    <dgm:shape xmlns:r="http://schemas.openxmlformats.org/officeDocument/2006/relationships" r:blip="">
      <dgm:adjLst/>
    </dgm:shape>
    <dgm:presOf/>
    <dgm:choose name="Name9">
      <dgm:if name="Name10" axis="ch" ptType="node" func="cnt" op="equ" val="1">
        <dgm:constrLst>
          <dgm:constr type="ctrX" for="ch" forName="circ1TxSh" refType="w" fact="0.5"/>
          <dgm:constr type="ctrY" for="ch" forName="circ1TxSh" refType="h" fact="0.5"/>
          <dgm:constr type="w" for="ch" forName="circ1TxSh" refType="w"/>
          <dgm:constr type="h" for="ch" forName="circ1TxSh" refType="h"/>
          <dgm:constr type="primFontSz" for="ch" ptType="node" op="equ"/>
        </dgm:constrLst>
      </dgm:if>
      <dgm:if name="Name11" axis="ch" ptType="node" func="cnt" op="equ" val="2">
        <dgm:constrLst>
          <dgm:constr type="ctrX" for="ch" forName="circ1" refType="w" fact="0.3"/>
          <dgm:constr type="ctrY" for="ch" forName="circ1" refType="h" fact="0.5"/>
          <dgm:constr type="w" for="ch" forName="circ1" refType="w" fact="0.555"/>
          <dgm:constr type="h" for="ch" forName="circ1" refType="h" fact="0.99456"/>
          <dgm:constr type="l" for="ch" forName="circ1Tx" refType="w" fact="0.1"/>
          <dgm:constr type="t" for="ch" forName="circ1Tx" refType="h" fact="0.12"/>
          <dgm:constr type="w" for="ch" forName="circ1Tx" refType="w" fact="0.32"/>
          <dgm:constr type="h" for="ch" forName="circ1Tx" refType="h" fact="0.76"/>
          <dgm:constr type="ctrX" for="ch" forName="circ2" refType="w" fact="0.7"/>
          <dgm:constr type="ctrY" for="ch" forName="circ2" refType="h" fact="0.5"/>
          <dgm:constr type="w" for="ch" forName="circ2" refType="w" fact="0.555"/>
          <dgm:constr type="h" for="ch" forName="circ2" refType="h" fact="0.99456"/>
          <dgm:constr type="l" for="ch" forName="circ2Tx" refType="w" fact="0.58"/>
          <dgm:constr type="t" for="ch" forName="circ2Tx" refType="h" fact="0.12"/>
          <dgm:constr type="w" for="ch" forName="circ2Tx" refType="w" fact="0.32"/>
          <dgm:constr type="h" for="ch" forName="circ2Tx" refType="h" fact="0.76"/>
          <dgm:constr type="primFontSz" for="ch" ptType="node" op="equ"/>
        </dgm:constrLst>
      </dgm:if>
      <dgm:if name="Name12" axis="ch" ptType="node" func="cnt" op="equ" val="3">
        <dgm:constrLst>
          <dgm:constr type="ctrX" for="ch" forName="circ1" refType="w" fact="0.5"/>
          <dgm:constr type="ctrY" for="ch" forName="circ1" refType="w" fact="0.25"/>
          <dgm:constr type="w" for="ch" forName="circ1" refType="w" fact="0.6"/>
          <dgm:constr type="h" for="ch" forName="circ1" refType="h" fact="0.6"/>
          <dgm:constr type="l" for="ch" forName="circ1Tx" refType="w" fact="0.28"/>
          <dgm:constr type="t" for="ch" forName="circ1Tx" refType="h" fact="0.055"/>
          <dgm:constr type="w" for="ch" forName="circ1Tx" refType="w" fact="0.44"/>
          <dgm:constr type="h" for="ch" forName="circ1Tx" refType="h" fact="0.27"/>
          <dgm:constr type="ctrX" for="ch" forName="circ2" refType="w" fact="0.7165"/>
          <dgm:constr type="ctrY" for="ch" forName="circ2" refType="w" fact="0.625"/>
          <dgm:constr type="w" for="ch" forName="circ2" refType="w" fact="0.6"/>
          <dgm:constr type="h" for="ch" forName="circ2" refType="h" fact="0.6"/>
          <dgm:constr type="l" for="ch" forName="circ2Tx" refType="w" fact="0.6"/>
          <dgm:constr type="t" for="ch" forName="circ2Tx" refType="h" fact="0.48"/>
          <dgm:constr type="w" for="ch" forName="circ2Tx" refType="w" fact="0.36"/>
          <dgm:constr type="h" for="ch" forName="circ2Tx" refType="h" fact="0.33"/>
          <dgm:constr type="ctrX" for="ch" forName="circ3" refType="w" fact="0.2835"/>
          <dgm:constr type="ctrY" for="ch" forName="circ3" refType="w" fact="0.625"/>
          <dgm:constr type="w" for="ch" forName="circ3" refType="w" fact="0.6"/>
          <dgm:constr type="h" for="ch" forName="circ3" refType="h" fact="0.6"/>
          <dgm:constr type="l" for="ch" forName="circ3Tx" refType="w" fact="0.04"/>
          <dgm:constr type="t" for="ch" forName="circ3Tx" refType="h" fact="0.48"/>
          <dgm:constr type="w" for="ch" forName="circ3Tx" refType="w" fact="0.36"/>
          <dgm:constr type="h" for="ch" forName="circ3Tx" refType="h" fact="0.33"/>
          <dgm:constr type="primFontSz" for="ch" ptType="node" op="equ"/>
        </dgm:constrLst>
      </dgm:if>
      <dgm:if name="Name13" axis="ch" ptType="node" func="cnt" op="equ" val="4">
        <dgm:constrLst>
          <dgm:constr type="ctrX" for="ch" forName="circ1" refType="w" fact="0.5"/>
          <dgm:constr type="ctrY" for="ch" forName="circ1" refType="w" fact="0.27"/>
          <dgm:constr type="w" for="ch" forName="circ1" refType="w" fact="0.52"/>
          <dgm:constr type="h" for="ch" forName="circ1" refType="h" fact="0.52"/>
          <dgm:constr type="l" for="ch" forName="circ1Tx" refType="w" fact="0.3"/>
          <dgm:constr type="t" for="ch" forName="circ1Tx" refType="h" fact="0.08"/>
          <dgm:constr type="w" for="ch" forName="circ1Tx" refType="w" fact="0.4"/>
          <dgm:constr type="h" for="ch" forName="circ1Tx" refType="h" fact="0.165"/>
          <dgm:constr type="ctrX" for="ch" forName="circ2" refType="w" fact="0.73"/>
          <dgm:constr type="ctrY" for="ch" forName="circ2" refType="w" fact="0.5"/>
          <dgm:constr type="w" for="ch" forName="circ2" refType="w" fact="0.52"/>
          <dgm:constr type="h" for="ch" forName="circ2" refType="h" fact="0.52"/>
          <dgm:constr type="r" for="ch" forName="circ2Tx" refType="w" fact="0.95"/>
          <dgm:constr type="t" for="ch" forName="circ2Tx" refType="h" fact="0.3"/>
          <dgm:constr type="w" for="ch" forName="circ2Tx" refType="w" fact="0.2"/>
          <dgm:constr type="h" for="ch" forName="circ2Tx" refType="h" fact="0.4"/>
          <dgm:constr type="ctrX" for="ch" forName="circ3" refType="w" fact="0.5"/>
          <dgm:constr type="ctrY" for="ch" forName="circ3" refType="w" fact="0.73"/>
          <dgm:constr type="w" for="ch" forName="circ3" refType="w" fact="0.52"/>
          <dgm:constr type="h" for="ch" forName="circ3" refType="h" fact="0.52"/>
          <dgm:constr type="l" for="ch" forName="circ3Tx" refType="w" fact="0.3"/>
          <dgm:constr type="b" for="ch" forName="circ3Tx" refType="h" fact="0.92"/>
          <dgm:constr type="w" for="ch" forName="circ3Tx" refType="w" fact="0.4"/>
          <dgm:constr type="h" for="ch" forName="circ3Tx" refType="h" fact="0.165"/>
          <dgm:constr type="ctrX" for="ch" forName="circ4" refType="w" fact="0.27"/>
          <dgm:constr type="ctrY" for="ch" forName="circ4" refType="h" fact="0.5"/>
          <dgm:constr type="w" for="ch" forName="circ4" refType="w" fact="0.52"/>
          <dgm:constr type="h" for="ch" forName="circ4" refType="h" fact="0.52"/>
          <dgm:constr type="l" for="ch" forName="circ4Tx" refType="w" fact="0.05"/>
          <dgm:constr type="t" for="ch" forName="circ4Tx" refType="h" fact="0.3"/>
          <dgm:constr type="w" for="ch" forName="circ4Tx" refType="w" fact="0.2"/>
          <dgm:constr type="h" for="ch" forName="circ4Tx" refType="h" fact="0.4"/>
          <dgm:constr type="primFontSz" for="ch" ptType="node" op="equ"/>
        </dgm:constrLst>
      </dgm:if>
      <dgm:if name="Name14" axis="ch" ptType="node" func="cnt" op="equ" val="5">
        <dgm:constrLst>
          <dgm:constr type="ctrX" for="ch" forName="circ1" refType="w" fact="0.5"/>
          <dgm:constr type="ctrY" for="ch" forName="circ1" refType="h" fact="0.46"/>
          <dgm:constr type="w" for="ch" forName="circ1" refType="w" fact="0.25"/>
          <dgm:constr type="h" for="ch" forName="circ1" refType="h" fact="0.35"/>
          <dgm:constr type="l" for="ch" forName="circ1Tx" refType="w" fact="0.355"/>
          <dgm:constr type="t" for="ch" forName="circ1Tx"/>
          <dgm:constr type="w" for="ch" forName="circ1Tx" refType="w" fact="0.29"/>
          <dgm:constr type="h" for="ch" forName="circ1Tx" refType="h" fact="0.235"/>
          <dgm:constr type="ctrX" for="ch" forName="circ2" refType="w" fact="0.5951"/>
          <dgm:constr type="ctrY" for="ch" forName="circ2" refType="h" fact="0.5567"/>
          <dgm:constr type="w" for="ch" forName="circ2" refType="w" fact="0.25"/>
          <dgm:constr type="h" for="ch" forName="circ2" refType="h" fact="0.35"/>
          <dgm:constr type="l" for="ch" forName="circ2Tx" refType="w" fact="0.74"/>
          <dgm:constr type="t" for="ch" forName="circ2Tx" refType="h" fact="0.31"/>
          <dgm:constr type="w" for="ch" forName="circ2Tx" refType="w" fact="0.26"/>
          <dgm:constr type="h" for="ch" forName="circ2Tx" refType="h" fact="0.255"/>
          <dgm:constr type="ctrX" for="ch" forName="circ3" refType="w" fact="0.5588"/>
          <dgm:constr type="ctrY" for="ch" forName="circ3" refType="h" fact="0.7133"/>
          <dgm:constr type="w" for="ch" forName="circ3" refType="w" fact="0.25"/>
          <dgm:constr type="h" for="ch" forName="circ3" refType="h" fact="0.35"/>
          <dgm:constr type="l" for="ch" forName="circ3Tx" refType="w" fact="0.7"/>
          <dgm:constr type="t" for="ch" forName="circ3Tx" refType="h" fact="0.745"/>
          <dgm:constr type="w" for="ch" forName="circ3Tx" refType="w" fact="0.26"/>
          <dgm:constr type="h" for="ch" forName="circ3Tx" refType="h" fact="0.255"/>
          <dgm:constr type="ctrX" for="ch" forName="circ4" refType="w" fact="0.4412"/>
          <dgm:constr type="ctrY" for="ch" forName="circ4" refType="h" fact="0.7133"/>
          <dgm:constr type="w" for="ch" forName="circ4" refType="w" fact="0.25"/>
          <dgm:constr type="h" for="ch" forName="circ4" refType="h" fact="0.35"/>
          <dgm:constr type="l" for="ch" forName="circ4Tx" refType="w" fact="0.04"/>
          <dgm:constr type="t" for="ch" forName="circ4Tx" refType="h" fact="0.745"/>
          <dgm:constr type="w" for="ch" forName="circ4Tx" refType="w" fact="0.26"/>
          <dgm:constr type="h" for="ch" forName="circ4Tx" refType="h" fact="0.255"/>
          <dgm:constr type="ctrX" for="ch" forName="circ5" refType="w" fact="0.4049"/>
          <dgm:constr type="ctrY" for="ch" forName="circ5" refType="h" fact="0.5567"/>
          <dgm:constr type="w" for="ch" forName="circ5" refType="w" fact="0.25"/>
          <dgm:constr type="h" for="ch" forName="circ5" refType="h" fact="0.35"/>
          <dgm:constr type="l" for="ch" forName="circ5Tx"/>
          <dgm:constr type="t" for="ch" forName="circ5Tx" refType="h" fact="0.31"/>
          <dgm:constr type="w" for="ch" forName="circ5Tx" refType="w" fact="0.26"/>
          <dgm:constr type="h" for="ch" forName="circ5Tx" refType="h" fact="0.255"/>
          <dgm:constr type="primFontSz" for="ch" ptType="node" op="equ"/>
        </dgm:constrLst>
      </dgm:if>
      <dgm:if name="Name15" axis="ch" ptType="node" func="cnt" op="equ" val="6">
        <dgm:constrLst>
          <dgm:constr type="ctrX" for="ch" forName="circ1" refType="w" fact="0.5"/>
          <dgm:constr type="ctrY" for="ch" forName="circ1" refType="h" fact="0.3844"/>
          <dgm:constr type="w" for="ch" forName="circ1" refType="w" fact="0.24"/>
          <dgm:constr type="h" for="ch" forName="circ1" refType="h" fact="0.3084"/>
          <dgm:constr type="l" for="ch" forName="circ1Tx" refType="w" fact="0.35"/>
          <dgm:constr type="t" for="ch" forName="circ1Tx"/>
          <dgm:constr type="w" for="ch" forName="circ1Tx" refType="w" fact="0.3"/>
          <dgm:constr type="h" for="ch" forName="circ1Tx" refType="h" fact="0.21"/>
          <dgm:constr type="ctrX" for="ch" forName="circ2" refType="w" fact="0.5779"/>
          <dgm:constr type="ctrY" for="ch" forName="circ2" refType="h" fact="0.4422"/>
          <dgm:constr type="w" for="ch" forName="circ2" refType="w" fact="0.24"/>
          <dgm:constr type="h" for="ch" forName="circ2" refType="h" fact="0.3084"/>
          <dgm:constr type="l" for="ch" forName="circ2Tx" refType="w" fact="0.7157"/>
          <dgm:constr type="t" for="ch" forName="circ2Tx" refType="h" fact="0.2"/>
          <dgm:constr type="w" for="ch" forName="circ2Tx" refType="w" fact="0.2843"/>
          <dgm:constr type="h" for="ch" forName="circ2Tx" refType="h" fact="0.23"/>
          <dgm:constr type="ctrX" for="ch" forName="circ3" refType="w" fact="0.5779"/>
          <dgm:constr type="ctrY" for="ch" forName="circ3" refType="h" fact="0.5578"/>
          <dgm:constr type="w" for="ch" forName="circ3" refType="w" fact="0.24"/>
          <dgm:constr type="h" for="ch" forName="circ3" refType="h" fact="0.3084"/>
          <dgm:constr type="l" for="ch" forName="circ3Tx" refType="w" fact="0.7157"/>
          <dgm:constr type="t" for="ch" forName="circ3Tx" refType="h" fact="0.543"/>
          <dgm:constr type="w" for="ch" forName="circ3Tx" refType="w" fact="0.2843"/>
          <dgm:constr type="h" for="ch" forName="circ3Tx" refType="h" fact="0.257"/>
          <dgm:constr type="ctrX" for="ch" forName="circ4" refType="w" fact="0.5"/>
          <dgm:constr type="ctrY" for="ch" forName="circ4" refType="h" fact="0.6157"/>
          <dgm:constr type="w" for="ch" forName="circ4" refType="w" fact="0.24"/>
          <dgm:constr type="h" for="ch" forName="circ4" refType="h" fact="0.3084"/>
          <dgm:constr type="l" for="ch" forName="circ4Tx" refType="w" fact="0.35"/>
          <dgm:constr type="t" for="ch" forName="circ4Tx" refType="h" fact="0.79"/>
          <dgm:constr type="w" for="ch" forName="circ4Tx" refType="w" fact="0.3"/>
          <dgm:constr type="h" for="ch" forName="circ4Tx" refType="h" fact="0.21"/>
          <dgm:constr type="ctrX" for="ch" forName="circ5" refType="w" fact="0.4221"/>
          <dgm:constr type="ctrY" for="ch" forName="circ5" refType="h" fact="0.5578"/>
          <dgm:constr type="w" for="ch" forName="circ5" refType="w" fact="0.24"/>
          <dgm:constr type="h" for="ch" forName="circ5" refType="h" fact="0.3084"/>
          <dgm:constr type="l" for="ch" forName="circ5Tx" refType="w" fact="0"/>
          <dgm:constr type="t" for="ch" forName="circ5Tx" refType="h" fact="0.543"/>
          <dgm:constr type="w" for="ch" forName="circ5Tx" refType="w" fact="0.2843"/>
          <dgm:constr type="h" for="ch" forName="circ5Tx" refType="h" fact="0.257"/>
          <dgm:constr type="ctrX" for="ch" forName="circ6" refType="w" fact="0.4221"/>
          <dgm:constr type="ctrY" for="ch" forName="circ6" refType="h" fact="0.4422"/>
          <dgm:constr type="w" for="ch" forName="circ6" refType="w" fact="0.24"/>
          <dgm:constr type="h" for="ch" forName="circ6" refType="h" fact="0.3084"/>
          <dgm:constr type="l" for="ch" forName="circ6Tx" refType="w" fact="0"/>
          <dgm:constr type="t" for="ch" forName="circ6Tx" refType="h" fact="0.2"/>
          <dgm:constr type="w" for="ch" forName="circ6Tx" refType="w" fact="0.2843"/>
          <dgm:constr type="h" for="ch" forName="circ6Tx" refType="h" fact="0.257"/>
          <dgm:constr type="primFontSz" for="ch" ptType="node" op="equ"/>
        </dgm:constrLst>
      </dgm:if>
      <dgm:else name="Name16">
        <dgm:constrLst>
          <dgm:constr type="ctrX" for="ch" forName="circ1" refType="w" fact="0.5"/>
          <dgm:constr type="ctrY" for="ch" forName="circ1" refType="h" fact="0.4177"/>
          <dgm:constr type="w" for="ch" forName="circ1" refType="w" fact="0.24"/>
          <dgm:constr type="h" for="ch" forName="circ1" refType="h" fact="0.3262"/>
          <dgm:constr type="l" for="ch" forName="circ1Tx" refType="w" fact="0.3625"/>
          <dgm:constr type="t" for="ch" forName="circ1Tx"/>
          <dgm:constr type="w" for="ch" forName="circ1Tx" refType="w" fact="0.275"/>
          <dgm:constr type="h" for="ch" forName="circ1Tx" refType="h" fact="0.2"/>
          <dgm:constr type="ctrX" for="ch" forName="circ2" refType="w" fact="0.5704"/>
          <dgm:constr type="ctrY" for="ch" forName="circ2" refType="h" fact="0.4637"/>
          <dgm:constr type="w" for="ch" forName="circ2" refType="w" fact="0.24"/>
          <dgm:constr type="h" for="ch" forName="circ2" refType="h" fact="0.3262"/>
          <dgm:constr type="l" for="ch" forName="circ2Tx" refType="w" fact="0.72"/>
          <dgm:constr type="t" for="ch" forName="circ2Tx" refType="h" fact="0.19"/>
          <dgm:constr type="w" for="ch" forName="circ2Tx" refType="w" fact="0.26"/>
          <dgm:constr type="h" for="ch" forName="circ2Tx" refType="h" fact="0.22"/>
          <dgm:constr type="ctrX" for="ch" forName="circ3" refType="w" fact="0.5877"/>
          <dgm:constr type="ctrY" for="ch" forName="circ3" refType="h" fact="0.5672"/>
          <dgm:constr type="w" for="ch" forName="circ3" refType="w" fact="0.24"/>
          <dgm:constr type="h" for="ch" forName="circ3" refType="h" fact="0.3262"/>
          <dgm:constr type="l" for="ch" forName="circ3Tx" refType="w" fact="0.745"/>
          <dgm:constr type="t" for="ch" forName="circ3Tx" refType="h" fact="0.47"/>
          <dgm:constr type="w" for="ch" forName="circ3Tx" refType="w" fact="0.255"/>
          <dgm:constr type="h" for="ch" forName="circ3Tx" refType="h" fact="0.235"/>
          <dgm:constr type="ctrX" for="ch" forName="circ4" refType="w" fact="0.539"/>
          <dgm:constr type="ctrY" for="ch" forName="circ4" refType="h" fact="0.6502"/>
          <dgm:constr type="w" for="ch" forName="circ4" refType="w" fact="0.24"/>
          <dgm:constr type="h" for="ch" forName="circ4" refType="h" fact="0.3262"/>
          <dgm:constr type="l" for="ch" forName="circ4Tx" refType="w" fact="0.635"/>
          <dgm:constr type="t" for="ch" forName="circ4Tx" refType="h" fact="0.785"/>
          <dgm:constr type="w" for="ch" forName="circ4Tx" refType="w" fact="0.275"/>
          <dgm:constr type="h" for="ch" forName="circ4Tx" refType="h" fact="0.215"/>
          <dgm:constr type="ctrX" for="ch" forName="circ5" refType="w" fact="0.461"/>
          <dgm:constr type="ctrY" for="ch" forName="circ5" refType="h" fact="0.6502"/>
          <dgm:constr type="w" for="ch" forName="circ5" refType="w" fact="0.24"/>
          <dgm:constr type="h" for="ch" forName="circ5" refType="h" fact="0.3262"/>
          <dgm:constr type="l" for="ch" forName="circ5Tx" refType="w" fact="0.09"/>
          <dgm:constr type="t" for="ch" forName="circ5Tx" refType="h" fact="0.785"/>
          <dgm:constr type="w" for="ch" forName="circ5Tx" refType="w" fact="0.275"/>
          <dgm:constr type="h" for="ch" forName="circ5Tx" refType="h" fact="0.215"/>
          <dgm:constr type="ctrX" for="ch" forName="circ6" refType="w" fact="0.4123"/>
          <dgm:constr type="ctrY" for="ch" forName="circ6" refType="h" fact="0.5672"/>
          <dgm:constr type="w" for="ch" forName="circ6" refType="w" fact="0.24"/>
          <dgm:constr type="h" for="ch" forName="circ6" refType="h" fact="0.3262"/>
          <dgm:constr type="l" for="ch" forName="circ6Tx"/>
          <dgm:constr type="t" for="ch" forName="circ6Tx" refType="h" fact="0.47"/>
          <dgm:constr type="w" for="ch" forName="circ6Tx" refType="w" fact="0.255"/>
          <dgm:constr type="h" for="ch" forName="circ6Tx" refType="h" fact="0.235"/>
          <dgm:constr type="ctrX" for="ch" forName="circ7" refType="w" fact="0.4296"/>
          <dgm:constr type="ctrY" for="ch" forName="circ7" refType="h" fact="0.4637"/>
          <dgm:constr type="w" for="ch" forName="circ7" refType="w" fact="0.24"/>
          <dgm:constr type="h" for="ch" forName="circ7" refType="h" fact="0.3262"/>
          <dgm:constr type="l" for="ch" forName="circ7Tx" refType="w" fact="0.02"/>
          <dgm:constr type="t" for="ch" forName="circ7Tx" refType="h" fact="0.19"/>
          <dgm:constr type="w" for="ch" forName="circ7Tx" refType="w" fact="0.26"/>
          <dgm:constr type="h" for="ch" forName="circ7Tx" refType="h" fact="0.22"/>
          <dgm:constr type="primFontSz" for="ch" ptType="node" op="equ"/>
        </dgm:constrLst>
      </dgm:else>
    </dgm:choose>
    <dgm:ruleLst/>
    <dgm:forEach name="Name17" axis="ch" ptType="node" cnt="1">
      <dgm:choose name="Name18">
        <dgm:if name="Name19" axis="root ch" ptType="all node" func="cnt" op="equ" val="1">
          <dgm:layoutNode name="circ1TxSh" styleLbl="vennNode1">
            <dgm:alg type="tx">
              <dgm:param type="txAnchorHorzCh" val="ctr"/>
              <dgm:param type="txAnchorVertCh" val="mid"/>
            </dgm:alg>
            <dgm:shape xmlns:r="http://schemas.openxmlformats.org/officeDocument/2006/relationships" type="ellipse" r:blip="">
              <dgm:adjLst/>
            </dgm:shape>
            <dgm:choose name="Name20">
              <dgm:if name="Name21" func="var" arg="dir" op="equ" val="norm">
                <dgm:choose name="Name22">
                  <dgm:if name="Name23" axis="root ch" ptType="all node" func="cnt" op="lte" val="4">
                    <dgm:presOf axis="desOrSelf" ptType="node"/>
                  </dgm:if>
                  <dgm:else name="Name24">
                    <dgm:presOf/>
                  </dgm:else>
                </dgm:choose>
              </dgm:if>
              <dgm:else name="Name25">
                <dgm:choose name="Name26">
                  <dgm:if name="Name27" axis="root ch" ptType="all node" func="cnt" op="equ" val="2">
                    <dgm:presOf axis="root ch desOrSelf" ptType="all node node" st="1 2 1" cnt="1 1 0"/>
                  </dgm:if>
                  <dgm:else name="Name28">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if>
        <dgm:else name="Name29">
          <dgm:layoutNode name="circ1" styleLbl="vennNode1">
            <dgm:alg type="sp"/>
            <dgm:shape xmlns:r="http://schemas.openxmlformats.org/officeDocument/2006/relationships" type="ellipse" r:blip="">
              <dgm:adjLst/>
            </dgm:shape>
            <dgm:choose name="Name30">
              <dgm:if name="Name31" func="var" arg="dir" op="equ" val="norm">
                <dgm:choose name="Name32">
                  <dgm:if name="Name33" axis="root ch" ptType="all node" func="cnt" op="lte" val="4">
                    <dgm:presOf axis="desOrSelf" ptType="node"/>
                  </dgm:if>
                  <dgm:else name="Name34">
                    <dgm:presOf/>
                  </dgm:else>
                </dgm:choose>
              </dgm:if>
              <dgm:else name="Name35">
                <dgm:choose name="Name36">
                  <dgm:if name="Name37" axis="root ch" ptType="all node" func="cnt" op="equ" val="2">
                    <dgm:presOf axis="root ch desOrSelf" ptType="all node node" st="1 2 1" cnt="1 1 0"/>
                  </dgm:if>
                  <dgm:else name="Name38">
                    <dgm:choose name="Name39">
                      <dgm:if name="Name40" axis="root ch" ptType="all node" func="cnt" op="lte" val="4">
                        <dgm:presOf axis="desOrSelf" ptType="node"/>
                      </dgm:if>
                      <dgm:else name="Name41">
                        <dgm:presOf/>
                      </dgm:else>
                    </dgm:choose>
                  </dgm:else>
                </dgm:choose>
              </dgm:else>
            </dgm:choose>
            <dgm:constrLst/>
            <dgm:ruleLst/>
          </dgm:layoutNode>
          <dgm:layoutNode name="circ1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42">
              <dgm:if name="Name43" func="var" arg="dir" op="equ" val="norm">
                <dgm:presOf axis="desOrSelf" ptType="node"/>
              </dgm:if>
              <dgm:else name="Name44">
                <dgm:choose name="Name45">
                  <dgm:if name="Name46" axis="root ch" ptType="all node" func="cnt" op="equ" val="2">
                    <dgm:presOf axis="root ch desOrSelf" ptType="all node node" st="1 2 1" cnt="1 1 0"/>
                  </dgm:if>
                  <dgm:else name="Name47">
                    <dgm:presOf axis="desOrSelf" ptType="node"/>
                  </dgm:else>
                </dgm:choose>
              </dgm:else>
            </dgm:choose>
            <dgm:constrLst>
              <dgm:constr type="tMarg"/>
              <dgm:constr type="bMarg"/>
              <dgm:constr type="lMarg"/>
              <dgm:constr type="rMarg"/>
              <dgm:constr type="primFontSz" val="65"/>
            </dgm:constrLst>
            <dgm:ruleLst>
              <dgm:rule type="primFontSz" val="5" fact="NaN" max="NaN"/>
            </dgm:ruleLst>
          </dgm:layoutNode>
        </dgm:else>
      </dgm:choose>
    </dgm:forEach>
    <dgm:forEach name="Name48" axis="ch" ptType="node" st="2" cnt="1">
      <dgm:layoutNode name="circ2" styleLbl="vennNode1">
        <dgm:alg type="sp"/>
        <dgm:shape xmlns:r="http://schemas.openxmlformats.org/officeDocument/2006/relationships" type="ellipse" r:blip="">
          <dgm:adjLst/>
        </dgm:shape>
        <dgm:choose name="Name49">
          <dgm:if name="Name50" func="var" arg="dir" op="equ" val="norm">
            <dgm:choose name="Name51">
              <dgm:if name="Name52" axis="root ch" ptType="all node" func="cnt" op="lte" val="4">
                <dgm:presOf axis="desOrSelf" ptType="node"/>
              </dgm:if>
              <dgm:else name="Name53">
                <dgm:presOf/>
              </dgm:else>
            </dgm:choose>
          </dgm:if>
          <dgm:else name="Name54">
            <dgm:choose name="Name55">
              <dgm:if name="Name56" axis="root ch" ptType="all node" func="cnt" op="equ" val="2">
                <dgm:presOf axis="root ch desOrSelf" ptType="all node node" st="1 1 1" cnt="1 1 0"/>
              </dgm:if>
              <dgm:if name="Name57" axis="root ch" ptType="all node" func="cnt" op="equ" val="3">
                <dgm:presOf axis="root ch desOrSelf" ptType="all node node" st="1 3 1" cnt="1 1 0"/>
              </dgm:if>
              <dgm:if name="Name58" axis="root ch" ptType="all node" func="cnt" op="equ" val="4">
                <dgm:presOf axis="root ch desOrSelf" ptType="all node node" st="1 4 1" cnt="1 1 0"/>
              </dgm:if>
              <dgm:else name="Name59">
                <dgm:presOf/>
              </dgm:else>
            </dgm:choose>
          </dgm:else>
        </dgm:choose>
        <dgm:constrLst/>
        <dgm:ruleLst/>
      </dgm:layoutNode>
      <dgm:layoutNode name="circ2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60">
          <dgm:if name="Name61" func="var" arg="dir" op="equ" val="norm">
            <dgm:presOf axis="desOrSelf" ptType="node"/>
          </dgm:if>
          <dgm:else name="Name62">
            <dgm:choose name="Name63">
              <dgm:if name="Name64" axis="root ch" ptType="all node" func="cnt" op="equ" val="2">
                <dgm:presOf axis="root ch desOrSelf" ptType="all node node" st="1 1 1" cnt="1 1 0"/>
              </dgm:if>
              <dgm:if name="Name65" axis="root ch" ptType="all node" func="cnt" op="equ" val="3">
                <dgm:presOf axis="root ch desOrSelf" ptType="all node node" st="1 3 1" cnt="1 1 0"/>
              </dgm:if>
              <dgm:if name="Name66" axis="root ch" ptType="all node" func="cnt" op="equ" val="4">
                <dgm:presOf axis="root ch desOrSelf" ptType="all node node" st="1 4 1" cnt="1 1 0"/>
              </dgm:if>
              <dgm:if name="Name67" axis="root ch" ptType="all node" func="cnt" op="equ" val="5">
                <dgm:presOf axis="root ch desOrSelf" ptType="all node node" st="1 5 1" cnt="1 1 0"/>
              </dgm:if>
              <dgm:if name="Name68" axis="root ch" ptType="all node" func="cnt" op="equ" val="6">
                <dgm:presOf axis="root ch desOrSelf" ptType="all node node" st="1 6 1" cnt="1 1 0"/>
              </dgm:if>
              <dgm:else name="Name69">
                <dgm:presOf axis="root ch desOrSelf" ptType="all node node" st="1 7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70" axis="ch" ptType="node" st="3" cnt="1">
      <dgm:layoutNode name="circ3" styleLbl="vennNode1">
        <dgm:alg type="sp"/>
        <dgm:shape xmlns:r="http://schemas.openxmlformats.org/officeDocument/2006/relationships" type="ellipse" r:blip="">
          <dgm:adjLst/>
        </dgm:shape>
        <dgm:choose name="Name71">
          <dgm:if name="Name72" func="var" arg="dir" op="equ" val="norm">
            <dgm:choose name="Name73">
              <dgm:if name="Name74" axis="root ch" ptType="all node" func="cnt" op="lte" val="4">
                <dgm:presOf axis="desOrSelf" ptType="node"/>
              </dgm:if>
              <dgm:else name="Name75">
                <dgm:presOf/>
              </dgm:else>
            </dgm:choose>
          </dgm:if>
          <dgm:else name="Name76">
            <dgm:choose name="Name77">
              <dgm:if name="Name78" axis="root ch" ptType="all node" func="cnt" op="equ" val="3">
                <dgm:presOf axis="root ch desOrSelf" ptType="all node node" st="1 2 1" cnt="1 1 0"/>
              </dgm:if>
              <dgm:if name="Name79" axis="root ch" ptType="all node" func="cnt" op="equ" val="4">
                <dgm:presOf axis="root ch desOrSelf" ptType="all node node" st="1 3 1" cnt="1 1 0"/>
              </dgm:if>
              <dgm:else name="Name80">
                <dgm:presOf/>
              </dgm:else>
            </dgm:choose>
          </dgm:else>
        </dgm:choose>
        <dgm:constrLst/>
        <dgm:ruleLst/>
      </dgm:layoutNode>
      <dgm:layoutNode name="circ3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81">
          <dgm:if name="Name82" func="var" arg="dir" op="equ" val="norm">
            <dgm:presOf axis="desOrSelf" ptType="node"/>
          </dgm:if>
          <dgm:else name="Name83">
            <dgm:choose name="Name84">
              <dgm:if name="Name85" axis="root ch" ptType="all node" func="cnt" op="equ" val="3">
                <dgm:presOf axis="root ch desOrSelf" ptType="all node node" st="1 2 1" cnt="1 1 0"/>
              </dgm:if>
              <dgm:if name="Name86" axis="root ch" ptType="all node" func="cnt" op="equ" val="4">
                <dgm:presOf axis="root ch desOrSelf" ptType="all node node" st="1 3 1" cnt="1 1 0"/>
              </dgm:if>
              <dgm:if name="Name87" axis="root ch" ptType="all node" func="cnt" op="equ" val="5">
                <dgm:presOf axis="root ch desOrSelf" ptType="all node node" st="1 4 1" cnt="1 1 0"/>
              </dgm:if>
              <dgm:if name="Name88" axis="root ch" ptType="all node" func="cnt" op="equ" val="6">
                <dgm:presOf axis="root ch desOrSelf" ptType="all node node" st="1 5 1" cnt="1 1 0"/>
              </dgm:if>
              <dgm:else name="Name89">
                <dgm:presOf axis="root ch desOrSelf" ptType="all node node" st="1 6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90" axis="ch" ptType="node" st="4" cnt="1">
      <dgm:layoutNode name="circ4" styleLbl="vennNode1">
        <dgm:alg type="sp"/>
        <dgm:shape xmlns:r="http://schemas.openxmlformats.org/officeDocument/2006/relationships" type="ellipse" r:blip="">
          <dgm:adjLst/>
        </dgm:shape>
        <dgm:choose name="Name91">
          <dgm:if name="Name92" func="var" arg="dir" op="equ" val="norm">
            <dgm:choose name="Name93">
              <dgm:if name="Name94" axis="root ch" ptType="all node" func="cnt" op="lte" val="4">
                <dgm:presOf axis="desOrSelf" ptType="node"/>
              </dgm:if>
              <dgm:else name="Name95">
                <dgm:presOf/>
              </dgm:else>
            </dgm:choose>
          </dgm:if>
          <dgm:else name="Name96">
            <dgm:choose name="Name97">
              <dgm:if name="Name98" axis="root ch" ptType="all node" func="cnt" op="equ" val="4">
                <dgm:presOf axis="root ch desOrSelf" ptType="all node node" st="1 2 1" cnt="1 1 0"/>
              </dgm:if>
              <dgm:else name="Name99">
                <dgm:presOf/>
              </dgm:else>
            </dgm:choose>
          </dgm:else>
        </dgm:choose>
        <dgm:constrLst/>
        <dgm:ruleLst/>
      </dgm:layoutNode>
      <dgm:layoutNode name="circ4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0">
          <dgm:if name="Name101" func="var" arg="dir" op="equ" val="norm">
            <dgm:presOf axis="desOrSelf" ptType="node"/>
          </dgm:if>
          <dgm:else name="Name102">
            <dgm:choose name="Name103">
              <dgm:if name="Name104" axis="root ch" ptType="all node" func="cnt" op="equ" val="4">
                <dgm:presOf axis="root ch desOrSelf" ptType="all node node" st="1 2 1" cnt="1 1 0"/>
              </dgm:if>
              <dgm:if name="Name105" axis="root ch" ptType="all node" func="cnt" op="equ" val="5">
                <dgm:presOf axis="root ch desOrSelf" ptType="all node node" st="1 3 1" cnt="1 1 0"/>
              </dgm:if>
              <dgm:if name="Name106" axis="root ch" ptType="all node" func="cnt" op="equ" val="6">
                <dgm:presOf axis="root ch desOrSelf" ptType="all node node" st="1 4 1" cnt="1 1 0"/>
              </dgm:if>
              <dgm:else name="Name107">
                <dgm:presOf axis="root ch desOrSelf" ptType="all node node" st="1 5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08" axis="ch" ptType="node" st="5" cnt="1">
      <dgm:layoutNode name="circ5" styleLbl="vennNode1">
        <dgm:alg type="sp"/>
        <dgm:shape xmlns:r="http://schemas.openxmlformats.org/officeDocument/2006/relationships" type="ellipse" r:blip="">
          <dgm:adjLst/>
        </dgm:shape>
        <dgm:presOf/>
        <dgm:constrLst/>
        <dgm:ruleLst/>
      </dgm:layoutNode>
      <dgm:layoutNode name="circ5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09">
          <dgm:if name="Name110" func="var" arg="dir" op="equ" val="norm">
            <dgm:presOf axis="desOrSelf" ptType="node"/>
          </dgm:if>
          <dgm:else name="Name111">
            <dgm:choose name="Name112">
              <dgm:if name="Name113" axis="root ch" ptType="all node" func="cnt" op="equ" val="5">
                <dgm:presOf axis="root ch desOrSelf" ptType="all node node" st="1 2 1" cnt="1 1 0"/>
              </dgm:if>
              <dgm:if name="Name114" axis="root ch" ptType="all node" func="cnt" op="equ" val="6">
                <dgm:presOf axis="root ch desOrSelf" ptType="all node node" st="1 3 1" cnt="1 1 0"/>
              </dgm:if>
              <dgm:else name="Name115">
                <dgm:presOf axis="root ch desOrSelf" ptType="all node node" st="1 4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16" axis="ch" ptType="node" st="6" cnt="1">
      <dgm:layoutNode name="circ6" styleLbl="vennNode1">
        <dgm:alg type="sp"/>
        <dgm:shape xmlns:r="http://schemas.openxmlformats.org/officeDocument/2006/relationships" type="ellipse" r:blip="">
          <dgm:adjLst/>
        </dgm:shape>
        <dgm:presOf/>
        <dgm:constrLst/>
        <dgm:ruleLst/>
      </dgm:layoutNode>
      <dgm:layoutNode name="circ6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17">
          <dgm:if name="Name118" func="var" arg="dir" op="equ" val="norm">
            <dgm:presOf axis="desOrSelf" ptType="node"/>
          </dgm:if>
          <dgm:else name="Name119">
            <dgm:choose name="Name120">
              <dgm:if name="Name121" axis="root ch" ptType="all node" func="cnt" op="equ" val="6">
                <dgm:presOf axis="root ch desOrSelf" ptType="all node node" st="1 2 1" cnt="1 1 0"/>
              </dgm:if>
              <dgm:else name="Name122">
                <dgm:presOf axis="root ch desOrSelf" ptType="all node node" st="1 3 1" cnt="1 1 0"/>
              </dgm:else>
            </dgm:choose>
          </dgm:else>
        </dgm:choose>
        <dgm:constrLst>
          <dgm:constr type="tMarg"/>
          <dgm:constr type="bMarg"/>
          <dgm:constr type="lMarg"/>
          <dgm:constr type="rMarg"/>
          <dgm:constr type="primFontSz" val="65"/>
        </dgm:constrLst>
        <dgm:ruleLst>
          <dgm:rule type="primFontSz" val="5" fact="NaN" max="NaN"/>
        </dgm:ruleLst>
      </dgm:layoutNode>
    </dgm:forEach>
    <dgm:forEach name="Name123" axis="ch" ptType="node" st="7" cnt="1">
      <dgm:layoutNode name="circ7" styleLbl="vennNode1">
        <dgm:alg type="sp"/>
        <dgm:shape xmlns:r="http://schemas.openxmlformats.org/officeDocument/2006/relationships" type="ellipse" r:blip="">
          <dgm:adjLst/>
        </dgm:shape>
        <dgm:presOf/>
        <dgm:constrLst/>
        <dgm:ruleLst/>
      </dgm:layoutNode>
      <dgm:layoutNode name="circ7Tx" styleLbl="revTx">
        <dgm:varLst>
          <dgm:chMax val="0"/>
          <dgm:chPref val="0"/>
          <dgm:bulletEnabled val="1"/>
        </dgm:varLst>
        <dgm:alg type="tx">
          <dgm:param type="txAnchorHorzCh" val="ctr"/>
          <dgm:param type="txAnchorVertCh" val="mid"/>
        </dgm:alg>
        <dgm:shape xmlns:r="http://schemas.openxmlformats.org/officeDocument/2006/relationships" type="rect" r:blip="" hideGeom="1">
          <dgm:adjLst/>
        </dgm:shape>
        <dgm:choose name="Name124">
          <dgm:if name="Name125" func="var" arg="dir" op="equ" val="norm">
            <dgm:presOf axis="desOrSelf" ptType="node"/>
          </dgm:if>
          <dgm:else name="Name126">
            <dgm:presOf axis="root ch desOrSelf" ptType="all node node" st="1 2 1" cnt="1 1 0"/>
          </dgm:else>
        </dgm:choose>
        <dgm:constrLst>
          <dgm:constr type="tMarg"/>
          <dgm:constr type="bMarg"/>
          <dgm:constr type="lMarg"/>
          <dgm:constr type="rMarg"/>
          <dgm:constr type="primFontSz" val="65"/>
        </dgm:constrLst>
        <dgm:ruleLst>
          <dgm:rule type="primFontSz" val="5" fact="NaN" max="NaN"/>
        </dgm:ruleLst>
      </dgm:layoutNode>
    </dgm:forEach>
  </dgm:layoutNode>
</dgm:layoutDef>
</file>

<file path=ppt/diagrams/layout5.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3">
  <dgm:title val=""/>
  <dgm:desc val=""/>
  <dgm:catLst>
    <dgm:cat type="simple" pri="10300"/>
  </dgm:catLst>
  <dgm:scene3d>
    <a:camera prst="orthographicFront"/>
    <a:lightRig rig="threePt" dir="t"/>
  </dgm:scene3d>
  <dgm:styleLbl name="node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lnNode1">
    <dgm:scene3d>
      <a:camera prst="orthographicFront"/>
      <a:lightRig rig="flat" dir="t"/>
    </dgm:scene3d>
    <dgm:sp3d prstMaterial="dkEdge">
      <a:bevelT w="8200" h="38100"/>
    </dgm:sp3d>
    <dgm:txPr/>
    <dgm:style>
      <a:lnRef idx="1">
        <a:scrgbClr r="0" g="0" b="0"/>
      </a:lnRef>
      <a:fillRef idx="2">
        <a:scrgbClr r="0" g="0" b="0"/>
      </a:fillRef>
      <a:effectRef idx="0">
        <a:scrgbClr r="0" g="0" b="0"/>
      </a:effectRef>
      <a:fontRef idx="minor">
        <a:schemeClr val="dk1"/>
      </a:fontRef>
    </dgm:style>
  </dgm:styleLbl>
  <dgm:styleLbl name="vennNode1">
    <dgm:scene3d>
      <a:camera prst="orthographicFront"/>
      <a:lightRig rig="flat" dir="t"/>
    </dgm:scene3d>
    <dgm:sp3d prstMaterial="dkEdge">
      <a:bevelT w="8200" h="38100"/>
    </dgm:sp3d>
    <dgm:txPr/>
    <dgm:style>
      <a:lnRef idx="0">
        <a:scrgbClr r="0" g="0" b="0"/>
      </a:lnRef>
      <a:fillRef idx="2">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node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node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f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align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bgImgPlace1">
    <dgm:scene3d>
      <a:camera prst="orthographicFront"/>
      <a:lightRig rig="threePt" dir="t"/>
    </dgm:scene3d>
    <dgm:sp3d/>
    <dgm:txPr/>
    <dgm:style>
      <a:lnRef idx="1">
        <a:scrgbClr r="0" g="0" b="0"/>
      </a:lnRef>
      <a:fillRef idx="1">
        <a:scrgbClr r="0" g="0" b="0"/>
      </a:fillRef>
      <a:effectRef idx="1">
        <a:scrgbClr r="0" g="0" b="0"/>
      </a:effectRef>
      <a:fontRef idx="minor"/>
    </dgm:style>
  </dgm:styleLbl>
  <dgm:styleLbl name="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f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bgSibTrans2D1">
    <dgm:scene3d>
      <a:camera prst="orthographicFront"/>
      <a:lightRig rig="threePt" dir="t"/>
    </dgm:scene3d>
    <dgm:sp3d/>
    <dgm:txPr/>
    <dgm:style>
      <a:lnRef idx="0">
        <a:scrgbClr r="0" g="0" b="0"/>
      </a:lnRef>
      <a:fillRef idx="2">
        <a:scrgbClr r="0" g="0" b="0"/>
      </a:fillRef>
      <a:effectRef idx="1">
        <a:scrgbClr r="0" g="0" b="0"/>
      </a:effectRef>
      <a:fontRef idx="minor">
        <a:schemeClr val="dk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1">
        <a:scrgbClr r="0" g="0" b="0"/>
      </a:lnRef>
      <a:fillRef idx="2">
        <a:scrgbClr r="0" g="0" b="0"/>
      </a:fillRef>
      <a:effectRef idx="1">
        <a:scrgbClr r="0" g="0" b="0"/>
      </a:effectRef>
      <a:fontRef idx="minor"/>
    </dgm:style>
  </dgm:styleLbl>
  <dgm:styleLbl name="asst0">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1">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2">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3">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asst4">
    <dgm:scene3d>
      <a:camera prst="orthographicFront"/>
      <a:lightRig rig="flat" dir="t"/>
    </dgm:scene3d>
    <dgm:sp3d prstMaterial="dkEdge">
      <a:bevelT w="8200" h="38100"/>
    </dgm:sp3d>
    <dgm:txPr/>
    <dgm:style>
      <a:lnRef idx="0">
        <a:scrgbClr r="0" g="0" b="0"/>
      </a:lnRef>
      <a:fillRef idx="2">
        <a:scrgbClr r="0" g="0" b="0"/>
      </a:fillRef>
      <a:effectRef idx="1">
        <a:scrgbClr r="0" g="0" b="0"/>
      </a:effectRef>
      <a:fontRef idx="minor">
        <a:schemeClr val="dk1"/>
      </a:fontRef>
    </dgm:style>
  </dgm:styleLbl>
  <dgm:styleLbl name="parChTrans2D1">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2">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3">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2D4">
    <dgm:scene3d>
      <a:camera prst="orthographicFront"/>
      <a:lightRig rig="threePt" dir="t"/>
    </dgm:scene3d>
    <dgm:sp3d/>
    <dgm:txPr/>
    <dgm:style>
      <a:lnRef idx="1">
        <a:scrgbClr r="0" g="0" b="0"/>
      </a:lnRef>
      <a:fillRef idx="2">
        <a:scrgbClr r="0" g="0" b="0"/>
      </a:fillRef>
      <a:effectRef idx="1">
        <a:scrgbClr r="0" g="0" b="0"/>
      </a:effectRef>
      <a:fontRef idx="minor">
        <a:schemeClr val="dk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1">
        <a:scrgbClr r="0" g="0" b="0"/>
      </a:lnRef>
      <a:fillRef idx="2">
        <a:scrgbClr r="0" g="0" b="0"/>
      </a:fillRef>
      <a:effectRef idx="0">
        <a:scrgbClr r="0" g="0" b="0"/>
      </a:effectRef>
      <a:fontRef idx="minor"/>
    </dgm:style>
  </dgm:styleLbl>
  <dgm:styleLbl name="solid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1">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prstMaterial="dkEdge">
      <a:bevelT w="8200" h="38100"/>
    </dgm:sp3d>
    <dgm:txPr/>
    <dgm:style>
      <a:lnRef idx="1">
        <a:scrgbClr r="0" g="0" b="0"/>
      </a:lnRef>
      <a:fillRef idx="2">
        <a:scrgbClr r="0" g="0" b="0"/>
      </a:fillRef>
      <a:effectRef idx="1">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90818" name="Rectangle 2">
            <a:extLst>
              <a:ext uri="{FF2B5EF4-FFF2-40B4-BE49-F238E27FC236}">
                <a16:creationId xmlns:a16="http://schemas.microsoft.com/office/drawing/2014/main" id="{93430678-4B16-422A-A161-806AD94E558F}"/>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290819" name="Rectangle 3">
            <a:extLst>
              <a:ext uri="{FF2B5EF4-FFF2-40B4-BE49-F238E27FC236}">
                <a16:creationId xmlns:a16="http://schemas.microsoft.com/office/drawing/2014/main" id="{A34CD94A-A10C-4A2E-872C-AFB096AD20AB}"/>
              </a:ext>
            </a:extLst>
          </p:cNvPr>
          <p:cNvSpPr>
            <a:spLocks noGrp="1" noChangeArrowheads="1"/>
          </p:cNvSpPr>
          <p:nvPr>
            <p:ph type="dt" sz="quarter"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290820" name="Rectangle 4">
            <a:extLst>
              <a:ext uri="{FF2B5EF4-FFF2-40B4-BE49-F238E27FC236}">
                <a16:creationId xmlns:a16="http://schemas.microsoft.com/office/drawing/2014/main" id="{4E2F0617-1EF1-4DE4-9213-5DE348743441}"/>
              </a:ext>
            </a:extLst>
          </p:cNvPr>
          <p:cNvSpPr>
            <a:spLocks noGrp="1" noChangeArrowheads="1"/>
          </p:cNvSpPr>
          <p:nvPr>
            <p:ph type="ftr" sz="quarter" idx="2"/>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290821" name="Rectangle 5">
            <a:extLst>
              <a:ext uri="{FF2B5EF4-FFF2-40B4-BE49-F238E27FC236}">
                <a16:creationId xmlns:a16="http://schemas.microsoft.com/office/drawing/2014/main" id="{8A0B8245-AB5E-462D-B67A-CCDA79578340}"/>
              </a:ext>
            </a:extLst>
          </p:cNvPr>
          <p:cNvSpPr>
            <a:spLocks noGrp="1" noChangeArrowheads="1"/>
          </p:cNvSpPr>
          <p:nvPr>
            <p:ph type="sldNum" sz="quarter" idx="3"/>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Arial" panose="020B0604020202020204" pitchFamily="34" charset="0"/>
              </a:defRPr>
            </a:lvl1pPr>
          </a:lstStyle>
          <a:p>
            <a:pPr>
              <a:defRPr/>
            </a:pPr>
            <a:fld id="{E027F908-EBFF-45D0-B44E-5033192F318C}" type="slidenum">
              <a:rPr lang="en-US" altLang="en-US"/>
              <a:pPr>
                <a:defRPr/>
              </a:pPr>
              <a:t>‹#›</a:t>
            </a:fld>
            <a:endParaRPr lang="en-US" altLang="en-US"/>
          </a:p>
        </p:txBody>
      </p:sp>
    </p:spTree>
    <p:extLst>
      <p:ext uri="{BB962C8B-B14F-4D97-AF65-F5344CB8AC3E}">
        <p14:creationId xmlns:p14="http://schemas.microsoft.com/office/powerpoint/2010/main" val="132455896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8354" name="Rectangle 2">
            <a:extLst>
              <a:ext uri="{FF2B5EF4-FFF2-40B4-BE49-F238E27FC236}">
                <a16:creationId xmlns:a16="http://schemas.microsoft.com/office/drawing/2014/main" id="{9DDEA20B-2F87-4628-8E81-CD64F907DA4B}"/>
              </a:ext>
            </a:extLst>
          </p:cNvPr>
          <p:cNvSpPr>
            <a:spLocks noGrp="1" noChangeArrowheads="1"/>
          </p:cNvSpPr>
          <p:nvPr>
            <p:ph type="hdr" sz="quarter"/>
          </p:nvPr>
        </p:nvSpPr>
        <p:spPr bwMode="auto">
          <a:xfrm>
            <a:off x="0"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228355" name="Rectangle 3">
            <a:extLst>
              <a:ext uri="{FF2B5EF4-FFF2-40B4-BE49-F238E27FC236}">
                <a16:creationId xmlns:a16="http://schemas.microsoft.com/office/drawing/2014/main" id="{DAB84954-B606-42E9-8803-0A6EBB204642}"/>
              </a:ext>
            </a:extLst>
          </p:cNvPr>
          <p:cNvSpPr>
            <a:spLocks noGrp="1" noChangeArrowheads="1"/>
          </p:cNvSpPr>
          <p:nvPr>
            <p:ph type="dt" idx="1"/>
          </p:nvPr>
        </p:nvSpPr>
        <p:spPr bwMode="auto">
          <a:xfrm>
            <a:off x="3884613" y="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14340" name="Rectangle 4">
            <a:extLst>
              <a:ext uri="{FF2B5EF4-FFF2-40B4-BE49-F238E27FC236}">
                <a16:creationId xmlns:a16="http://schemas.microsoft.com/office/drawing/2014/main" id="{84F60745-DFD3-4592-AECC-770F06B86406}"/>
              </a:ext>
            </a:extLst>
          </p:cNvPr>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228357" name="Rectangle 5">
            <a:extLst>
              <a:ext uri="{FF2B5EF4-FFF2-40B4-BE49-F238E27FC236}">
                <a16:creationId xmlns:a16="http://schemas.microsoft.com/office/drawing/2014/main" id="{42AD179E-5101-4DC8-A58C-F2585C4C0DA5}"/>
              </a:ext>
            </a:extLst>
          </p:cNvPr>
          <p:cNvSpPr>
            <a:spLocks noGrp="1" noChangeArrowheads="1"/>
          </p:cNvSpPr>
          <p:nvPr>
            <p:ph type="body" sz="quarter" idx="3"/>
          </p:nvPr>
        </p:nvSpPr>
        <p:spPr bwMode="auto">
          <a:xfrm>
            <a:off x="685800" y="4343400"/>
            <a:ext cx="5486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228358" name="Rectangle 6">
            <a:extLst>
              <a:ext uri="{FF2B5EF4-FFF2-40B4-BE49-F238E27FC236}">
                <a16:creationId xmlns:a16="http://schemas.microsoft.com/office/drawing/2014/main" id="{1B819FB5-D385-4749-9960-0B9AEDD5E52F}"/>
              </a:ext>
            </a:extLst>
          </p:cNvPr>
          <p:cNvSpPr>
            <a:spLocks noGrp="1" noChangeArrowheads="1"/>
          </p:cNvSpPr>
          <p:nvPr>
            <p:ph type="ftr" sz="quarter" idx="4"/>
          </p:nvPr>
        </p:nvSpPr>
        <p:spPr bwMode="auto">
          <a:xfrm>
            <a:off x="0"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eaLnBrk="1" fontAlgn="auto" hangingPunct="1">
              <a:spcBef>
                <a:spcPts val="0"/>
              </a:spcBef>
              <a:spcAft>
                <a:spcPts val="0"/>
              </a:spcAft>
              <a:defRPr sz="1200">
                <a:latin typeface="Arial" panose="020B0604020202020204" pitchFamily="34" charset="0"/>
              </a:defRPr>
            </a:lvl1pPr>
          </a:lstStyle>
          <a:p>
            <a:pPr>
              <a:defRPr/>
            </a:pPr>
            <a:endParaRPr lang="en-US" altLang="en-US"/>
          </a:p>
        </p:txBody>
      </p:sp>
      <p:sp>
        <p:nvSpPr>
          <p:cNvPr id="228359" name="Rectangle 7">
            <a:extLst>
              <a:ext uri="{FF2B5EF4-FFF2-40B4-BE49-F238E27FC236}">
                <a16:creationId xmlns:a16="http://schemas.microsoft.com/office/drawing/2014/main" id="{0ACED35B-2101-401D-B468-7BE469C21A33}"/>
              </a:ext>
            </a:extLst>
          </p:cNvPr>
          <p:cNvSpPr>
            <a:spLocks noGrp="1" noChangeArrowheads="1"/>
          </p:cNvSpPr>
          <p:nvPr>
            <p:ph type="sldNum" sz="quarter" idx="5"/>
          </p:nvPr>
        </p:nvSpPr>
        <p:spPr bwMode="auto">
          <a:xfrm>
            <a:off x="3884613" y="8685213"/>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eaLnBrk="1" fontAlgn="auto" hangingPunct="1">
              <a:spcBef>
                <a:spcPts val="0"/>
              </a:spcBef>
              <a:spcAft>
                <a:spcPts val="0"/>
              </a:spcAft>
              <a:defRPr sz="1200">
                <a:latin typeface="Arial" panose="020B0604020202020204" pitchFamily="34" charset="0"/>
              </a:defRPr>
            </a:lvl1pPr>
          </a:lstStyle>
          <a:p>
            <a:pPr>
              <a:defRPr/>
            </a:pPr>
            <a:fld id="{D0570671-9ABD-4139-AA08-3E99E2F135F2}" type="slidenum">
              <a:rPr lang="en-US" altLang="en-US"/>
              <a:pPr>
                <a:defRPr/>
              </a:pPr>
              <a:t>‹#›</a:t>
            </a:fld>
            <a:endParaRPr lang="en-US" altLang="en-US"/>
          </a:p>
        </p:txBody>
      </p:sp>
    </p:spTree>
    <p:extLst>
      <p:ext uri="{BB962C8B-B14F-4D97-AF65-F5344CB8AC3E}">
        <p14:creationId xmlns:p14="http://schemas.microsoft.com/office/powerpoint/2010/main" val="292117685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anose="020B0604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E137E721-3248-4187-8292-E942A0F0B9BA}"/>
              </a:ext>
            </a:extLst>
          </p:cNvPr>
          <p:cNvSpPr/>
          <p:nvPr/>
        </p:nvSpPr>
        <p:spPr bwMode="auto">
          <a:xfrm>
            <a:off x="0" y="-3175"/>
            <a:ext cx="9144000" cy="5203825"/>
          </a:xfrm>
          <a:custGeom>
            <a:avLst/>
            <a:gdLst/>
            <a:ahLst/>
            <a:cxnLst/>
            <a:rect l="0" t="0" r="r" b="b"/>
            <a:pathLst>
              <a:path w="5760" h="3278">
                <a:moveTo>
                  <a:pt x="5760" y="0"/>
                </a:moveTo>
                <a:lnTo>
                  <a:pt x="0" y="0"/>
                </a:lnTo>
                <a:lnTo>
                  <a:pt x="0" y="3090"/>
                </a:lnTo>
                <a:lnTo>
                  <a:pt x="943" y="3090"/>
                </a:lnTo>
                <a:lnTo>
                  <a:pt x="1123" y="3270"/>
                </a:lnTo>
                <a:lnTo>
                  <a:pt x="1123" y="3270"/>
                </a:lnTo>
                <a:lnTo>
                  <a:pt x="1127" y="3272"/>
                </a:lnTo>
                <a:lnTo>
                  <a:pt x="1133" y="3275"/>
                </a:lnTo>
                <a:lnTo>
                  <a:pt x="1139" y="3278"/>
                </a:lnTo>
                <a:lnTo>
                  <a:pt x="1144" y="3278"/>
                </a:lnTo>
                <a:lnTo>
                  <a:pt x="1150" y="3278"/>
                </a:lnTo>
                <a:lnTo>
                  <a:pt x="1155" y="3275"/>
                </a:lnTo>
                <a:lnTo>
                  <a:pt x="1161" y="3272"/>
                </a:lnTo>
                <a:lnTo>
                  <a:pt x="1165" y="3270"/>
                </a:lnTo>
                <a:lnTo>
                  <a:pt x="1345" y="3090"/>
                </a:lnTo>
                <a:lnTo>
                  <a:pt x="5760" y="3090"/>
                </a:lnTo>
                <a:lnTo>
                  <a:pt x="5760" y="0"/>
                </a:lnTo>
                <a:close/>
              </a:path>
            </a:pathLst>
          </a:custGeom>
          <a:ln/>
          <a:effectLst/>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808831" y="1449146"/>
            <a:ext cx="7526338" cy="2971051"/>
          </a:xfrm>
        </p:spPr>
        <p:txBody>
          <a:bodyPr/>
          <a:lstStyle>
            <a:lvl1pPr>
              <a:defRPr sz="5400"/>
            </a:lvl1pPr>
          </a:lstStyle>
          <a:p>
            <a:r>
              <a:rPr lang="en-US"/>
              <a:t>Click to edit Master title style</a:t>
            </a:r>
            <a:endParaRPr lang="en-US" dirty="0"/>
          </a:p>
        </p:txBody>
      </p:sp>
      <p:sp>
        <p:nvSpPr>
          <p:cNvPr id="3" name="Subtitle 2"/>
          <p:cNvSpPr>
            <a:spLocks noGrp="1"/>
          </p:cNvSpPr>
          <p:nvPr>
            <p:ph type="subTitle" idx="1"/>
          </p:nvPr>
        </p:nvSpPr>
        <p:spPr>
          <a:xfrm>
            <a:off x="808831" y="5280847"/>
            <a:ext cx="7526338" cy="434974"/>
          </a:xfrm>
        </p:spPr>
        <p:txBody>
          <a:bodyPr anchor="t"/>
          <a:lstStyle>
            <a:lvl1pPr marL="0" indent="0" algn="l">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5" name="Date Placeholder 3">
            <a:extLst>
              <a:ext uri="{FF2B5EF4-FFF2-40B4-BE49-F238E27FC236}">
                <a16:creationId xmlns:a16="http://schemas.microsoft.com/office/drawing/2014/main" id="{F4AF072B-FEEC-489B-820D-155CB5B2D099}"/>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20B3D138-3CA6-4F53-8418-ACB30B1AE75E}"/>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AF5E3CD4-390D-41C0-96EE-6003B1D5A841}"/>
              </a:ext>
            </a:extLst>
          </p:cNvPr>
          <p:cNvSpPr>
            <a:spLocks noGrp="1"/>
          </p:cNvSpPr>
          <p:nvPr>
            <p:ph type="sldNum" sz="quarter" idx="12"/>
          </p:nvPr>
        </p:nvSpPr>
        <p:spPr/>
        <p:txBody>
          <a:bodyPr/>
          <a:lstStyle>
            <a:lvl1pPr>
              <a:defRPr/>
            </a:lvl1pPr>
          </a:lstStyle>
          <a:p>
            <a:pPr>
              <a:defRPr/>
            </a:pPr>
            <a:fld id="{30ABD633-39DE-4530-8EB6-DC77415507A3}" type="slidenum">
              <a:rPr lang="en-US" altLang="en-US"/>
              <a:pPr>
                <a:defRPr/>
              </a:pPr>
              <a:t>‹#›</a:t>
            </a:fld>
            <a:endParaRPr lang="en-US" altLang="en-US"/>
          </a:p>
        </p:txBody>
      </p:sp>
    </p:spTree>
    <p:extLst>
      <p:ext uri="{BB962C8B-B14F-4D97-AF65-F5344CB8AC3E}">
        <p14:creationId xmlns:p14="http://schemas.microsoft.com/office/powerpoint/2010/main" val="42755845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4863" y="4800600"/>
            <a:ext cx="7526337" cy="566738"/>
          </a:xfrm>
        </p:spPr>
        <p:txBody>
          <a:bodyPr>
            <a:normAutofit/>
          </a:bodyPr>
          <a:lstStyle>
            <a:lvl1pPr algn="l">
              <a:defRPr sz="2400" b="0"/>
            </a:lvl1pPr>
          </a:lstStyle>
          <a:p>
            <a:r>
              <a:rPr lang="en-US"/>
              <a:t>Click to edit Master title style</a:t>
            </a:r>
            <a:endParaRPr lang="en-US" dirty="0"/>
          </a:p>
        </p:txBody>
      </p:sp>
      <p:sp>
        <p:nvSpPr>
          <p:cNvPr id="15" name="Picture Placeholder 14"/>
          <p:cNvSpPr>
            <a:spLocks noGrp="1" noChangeAspect="1"/>
          </p:cNvSpPr>
          <p:nvPr>
            <p:ph type="pic" sz="quarter" idx="13"/>
          </p:nvPr>
        </p:nvSpPr>
        <p:spPr bwMode="auto">
          <a:xfrm>
            <a:off x="0" y="0"/>
            <a:ext cx="9144000" cy="4800600"/>
          </a:xfrm>
          <a:custGeom>
            <a:avLst/>
            <a:gdLst/>
            <a:ahLst/>
            <a:cxnLst/>
            <a:rect l="0" t="0" r="r" b="b"/>
            <a:pathLst>
              <a:path w="5760" h="3289">
                <a:moveTo>
                  <a:pt x="5760" y="0"/>
                </a:moveTo>
                <a:lnTo>
                  <a:pt x="0" y="0"/>
                </a:lnTo>
                <a:lnTo>
                  <a:pt x="0" y="3100"/>
                </a:lnTo>
                <a:lnTo>
                  <a:pt x="943" y="3100"/>
                </a:lnTo>
                <a:lnTo>
                  <a:pt x="1123" y="3281"/>
                </a:lnTo>
                <a:lnTo>
                  <a:pt x="1123" y="3281"/>
                </a:lnTo>
                <a:lnTo>
                  <a:pt x="1127" y="3283"/>
                </a:lnTo>
                <a:lnTo>
                  <a:pt x="1133" y="3286"/>
                </a:lnTo>
                <a:lnTo>
                  <a:pt x="1139" y="3289"/>
                </a:lnTo>
                <a:lnTo>
                  <a:pt x="1144" y="3289"/>
                </a:lnTo>
                <a:lnTo>
                  <a:pt x="1150" y="3289"/>
                </a:lnTo>
                <a:lnTo>
                  <a:pt x="1155" y="3286"/>
                </a:lnTo>
                <a:lnTo>
                  <a:pt x="1161" y="3283"/>
                </a:lnTo>
                <a:lnTo>
                  <a:pt x="1165" y="3281"/>
                </a:lnTo>
                <a:lnTo>
                  <a:pt x="1345" y="3100"/>
                </a:lnTo>
                <a:lnTo>
                  <a:pt x="5760" y="3100"/>
                </a:lnTo>
                <a:lnTo>
                  <a:pt x="5760" y="0"/>
                </a:lnTo>
                <a:close/>
              </a:path>
            </a:pathLst>
          </a:custGeom>
          <a:noFill/>
          <a:ln>
            <a:solidFill>
              <a:schemeClr val="tx2"/>
            </a:solidFill>
          </a:ln>
        </p:spPr>
        <p:style>
          <a:lnRef idx="1">
            <a:schemeClr val="accent1"/>
          </a:lnRef>
          <a:fillRef idx="3">
            <a:schemeClr val="accent1"/>
          </a:fillRef>
          <a:effectRef idx="2">
            <a:schemeClr val="accent1"/>
          </a:effectRef>
          <a:fontRef idx="minor">
            <a:schemeClr val="lt1"/>
          </a:fontRef>
        </p:style>
        <p:txBody>
          <a:bodyPr wrap="square" numCol="1" anchor="t" anchorCtr="0" compatLnSpc="1">
            <a:prstTxWarp prst="textNoShape">
              <a:avLst/>
            </a:prstTxWarp>
          </a:bodyPr>
          <a:lstStyle>
            <a:lvl1pPr marL="0" indent="0" algn="ctr">
              <a:buFontTx/>
              <a:buNone/>
              <a:defRPr sz="16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04863" y="5367338"/>
            <a:ext cx="7526337" cy="493712"/>
          </a:xfrm>
        </p:spPr>
        <p:txBody>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Footer Placeholder 4">
            <a:extLst>
              <a:ext uri="{FF2B5EF4-FFF2-40B4-BE49-F238E27FC236}">
                <a16:creationId xmlns:a16="http://schemas.microsoft.com/office/drawing/2014/main" id="{3BA391FD-D5E1-484D-9F8E-6FD4A6E9EB82}"/>
              </a:ext>
            </a:extLst>
          </p:cNvPr>
          <p:cNvSpPr>
            <a:spLocks noGrp="1"/>
          </p:cNvSpPr>
          <p:nvPr>
            <p:ph type="ftr" sz="quarter" idx="14"/>
          </p:nvPr>
        </p:nvSpPr>
        <p:spPr/>
        <p:txBody>
          <a:bodyPr/>
          <a:lstStyle>
            <a:lvl1pPr>
              <a:defRPr/>
            </a:lvl1pPr>
          </a:lstStyle>
          <a:p>
            <a:pPr>
              <a:defRPr/>
            </a:pPr>
            <a:endParaRPr lang="en-US" altLang="en-US"/>
          </a:p>
        </p:txBody>
      </p:sp>
      <p:sp>
        <p:nvSpPr>
          <p:cNvPr id="6" name="Date Placeholder 3">
            <a:extLst>
              <a:ext uri="{FF2B5EF4-FFF2-40B4-BE49-F238E27FC236}">
                <a16:creationId xmlns:a16="http://schemas.microsoft.com/office/drawing/2014/main" id="{AD52EAA8-6419-468A-9C7A-5AAA175B3CAF}"/>
              </a:ext>
            </a:extLst>
          </p:cNvPr>
          <p:cNvSpPr>
            <a:spLocks noGrp="1"/>
          </p:cNvSpPr>
          <p:nvPr>
            <p:ph type="dt" sz="half" idx="15"/>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E8E097E4-DE80-4154-95AA-295FA1F6FC85}"/>
              </a:ext>
            </a:extLst>
          </p:cNvPr>
          <p:cNvSpPr>
            <a:spLocks noGrp="1"/>
          </p:cNvSpPr>
          <p:nvPr>
            <p:ph type="sldNum" sz="quarter" idx="16"/>
          </p:nvPr>
        </p:nvSpPr>
        <p:spPr/>
        <p:txBody>
          <a:bodyPr/>
          <a:lstStyle>
            <a:lvl1pPr>
              <a:defRPr/>
            </a:lvl1pPr>
          </a:lstStyle>
          <a:p>
            <a:pPr>
              <a:defRPr/>
            </a:pPr>
            <a:fld id="{49503DC8-2BB9-4F86-A455-69E94910327C}" type="slidenum">
              <a:rPr lang="en-US" altLang="en-US"/>
              <a:pPr>
                <a:defRPr/>
              </a:pPr>
              <a:t>‹#›</a:t>
            </a:fld>
            <a:endParaRPr lang="en-US" altLang="en-US"/>
          </a:p>
        </p:txBody>
      </p:sp>
    </p:spTree>
    <p:extLst>
      <p:ext uri="{BB962C8B-B14F-4D97-AF65-F5344CB8AC3E}">
        <p14:creationId xmlns:p14="http://schemas.microsoft.com/office/powerpoint/2010/main" val="16077689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109C1643-C506-432F-A211-74627CD58EAA}"/>
              </a:ext>
            </a:extLst>
          </p:cNvPr>
          <p:cNvSpPr>
            <a:spLocks noChangeAspect="1"/>
          </p:cNvSpPr>
          <p:nvPr/>
        </p:nvSpPr>
        <p:spPr bwMode="auto">
          <a:xfrm>
            <a:off x="485107" y="1338479"/>
            <a:ext cx="4749312" cy="3239188"/>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649573" y="1495525"/>
            <a:ext cx="4420380" cy="2645912"/>
          </a:xfrm>
        </p:spPr>
        <p:txBody>
          <a:bodyPr/>
          <a:lstStyle>
            <a:lvl1pPr algn="l">
              <a:defRPr sz="4200" b="1" cap="none"/>
            </a:lvl1pPr>
          </a:lstStyle>
          <a:p>
            <a:r>
              <a:rPr lang="en-US"/>
              <a:t>Click to edit Master title style</a:t>
            </a:r>
            <a:endParaRPr lang="en-US" dirty="0"/>
          </a:p>
        </p:txBody>
      </p:sp>
      <p:sp>
        <p:nvSpPr>
          <p:cNvPr id="3" name="Text Placeholder 2"/>
          <p:cNvSpPr>
            <a:spLocks noGrp="1"/>
          </p:cNvSpPr>
          <p:nvPr>
            <p:ph type="body" idx="1"/>
          </p:nvPr>
        </p:nvSpPr>
        <p:spPr>
          <a:xfrm>
            <a:off x="651226" y="4700702"/>
            <a:ext cx="4418727" cy="713241"/>
          </a:xfrm>
        </p:spPr>
        <p:txBody>
          <a:bodyPr anchor="t">
            <a:no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9" name="Text Placeholder 5"/>
          <p:cNvSpPr>
            <a:spLocks noGrp="1"/>
          </p:cNvSpPr>
          <p:nvPr>
            <p:ph type="body" sz="quarter" idx="16"/>
          </p:nvPr>
        </p:nvSpPr>
        <p:spPr>
          <a:xfrm>
            <a:off x="5398884" y="1338479"/>
            <a:ext cx="3302316" cy="4075464"/>
          </a:xfrm>
        </p:spPr>
        <p:txBody>
          <a:bodyPr anchor="t"/>
          <a:lstStyle>
            <a:lvl1pPr marL="0" indent="0">
              <a:buFontTx/>
              <a:buNone/>
              <a:defRPr/>
            </a:lvl1pPr>
          </a:lstStyle>
          <a:p>
            <a:pPr lvl="0"/>
            <a:r>
              <a:rPr lang="en-US"/>
              <a:t>Edit Master text styles</a:t>
            </a:r>
          </a:p>
        </p:txBody>
      </p:sp>
      <p:sp>
        <p:nvSpPr>
          <p:cNvPr id="6" name="Date Placeholder 3">
            <a:extLst>
              <a:ext uri="{FF2B5EF4-FFF2-40B4-BE49-F238E27FC236}">
                <a16:creationId xmlns:a16="http://schemas.microsoft.com/office/drawing/2014/main" id="{1FC5E45F-B8FE-490F-B90C-B91A2FE7063B}"/>
              </a:ext>
            </a:extLst>
          </p:cNvPr>
          <p:cNvSpPr>
            <a:spLocks noGrp="1"/>
          </p:cNvSpPr>
          <p:nvPr>
            <p:ph type="dt" sz="half" idx="17"/>
          </p:nvPr>
        </p:nvSpPr>
        <p:spPr/>
        <p:txBody>
          <a:bodyPr/>
          <a:lstStyle>
            <a:lvl1pPr>
              <a:defRPr/>
            </a:lvl1pPr>
          </a:lstStyle>
          <a:p>
            <a:pPr>
              <a:defRPr/>
            </a:pPr>
            <a:endParaRPr lang="en-US" altLang="en-US"/>
          </a:p>
        </p:txBody>
      </p:sp>
      <p:sp>
        <p:nvSpPr>
          <p:cNvPr id="7" name="Footer Placeholder 4">
            <a:extLst>
              <a:ext uri="{FF2B5EF4-FFF2-40B4-BE49-F238E27FC236}">
                <a16:creationId xmlns:a16="http://schemas.microsoft.com/office/drawing/2014/main" id="{D532D10D-87D7-46A4-B4DF-5E6299F5337A}"/>
              </a:ext>
            </a:extLst>
          </p:cNvPr>
          <p:cNvSpPr>
            <a:spLocks noGrp="1"/>
          </p:cNvSpPr>
          <p:nvPr>
            <p:ph type="ftr" sz="quarter" idx="18"/>
          </p:nvPr>
        </p:nvSpPr>
        <p:spPr/>
        <p:txBody>
          <a:bodyPr/>
          <a:lstStyle>
            <a:lvl1pPr>
              <a:defRPr/>
            </a:lvl1pPr>
          </a:lstStyle>
          <a:p>
            <a:pPr>
              <a:defRPr/>
            </a:pPr>
            <a:endParaRPr lang="en-US" altLang="en-US"/>
          </a:p>
        </p:txBody>
      </p:sp>
      <p:sp>
        <p:nvSpPr>
          <p:cNvPr id="8" name="Slide Number Placeholder 5">
            <a:extLst>
              <a:ext uri="{FF2B5EF4-FFF2-40B4-BE49-F238E27FC236}">
                <a16:creationId xmlns:a16="http://schemas.microsoft.com/office/drawing/2014/main" id="{9D475241-6F8C-4273-9076-F4746FF7C465}"/>
              </a:ext>
            </a:extLst>
          </p:cNvPr>
          <p:cNvSpPr>
            <a:spLocks noGrp="1"/>
          </p:cNvSpPr>
          <p:nvPr>
            <p:ph type="sldNum" sz="quarter" idx="19"/>
          </p:nvPr>
        </p:nvSpPr>
        <p:spPr/>
        <p:txBody>
          <a:bodyPr/>
          <a:lstStyle>
            <a:lvl1pPr>
              <a:defRPr/>
            </a:lvl1pPr>
          </a:lstStyle>
          <a:p>
            <a:pPr>
              <a:defRPr/>
            </a:pPr>
            <a:fld id="{40A6AF79-1748-4B3D-98C0-3E694E8678A0}" type="slidenum">
              <a:rPr lang="en-US" altLang="en-US"/>
              <a:pPr>
                <a:defRPr/>
              </a:pPr>
              <a:t>‹#›</a:t>
            </a:fld>
            <a:endParaRPr lang="en-US" altLang="en-US"/>
          </a:p>
        </p:txBody>
      </p:sp>
    </p:spTree>
    <p:extLst>
      <p:ext uri="{BB962C8B-B14F-4D97-AF65-F5344CB8AC3E}">
        <p14:creationId xmlns:p14="http://schemas.microsoft.com/office/powerpoint/2010/main" val="366164003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3046C5D6-8674-4E2A-90E3-A36BF1B64DC4}"/>
              </a:ext>
            </a:extLst>
          </p:cNvPr>
          <p:cNvSpPr>
            <a:spLocks noChangeAspect="1"/>
          </p:cNvSpPr>
          <p:nvPr/>
        </p:nvSpPr>
        <p:spPr bwMode="auto">
          <a:xfrm>
            <a:off x="855663" y="2286585"/>
            <a:ext cx="3671336" cy="2503972"/>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solidFill>
              <a:schemeClr val="accent1"/>
            </a:solidFill>
          </a:ln>
        </p:spPr>
        <p:style>
          <a:lnRef idx="1">
            <a:schemeClr val="accent1"/>
          </a:lnRef>
          <a:fillRef idx="3">
            <a:schemeClr val="accent1"/>
          </a:fillRef>
          <a:effectRef idx="2">
            <a:schemeClr val="accent1"/>
          </a:effectRef>
          <a:fontRef idx="minor">
            <a:schemeClr val="lt1"/>
          </a:fontRef>
        </p:style>
      </p:sp>
      <p:sp>
        <p:nvSpPr>
          <p:cNvPr id="38" name="Title 1"/>
          <p:cNvSpPr>
            <a:spLocks noGrp="1"/>
          </p:cNvSpPr>
          <p:nvPr>
            <p:ph type="title"/>
          </p:nvPr>
        </p:nvSpPr>
        <p:spPr>
          <a:xfrm>
            <a:off x="1017816" y="2435956"/>
            <a:ext cx="3286891" cy="2007789"/>
          </a:xfrm>
        </p:spPr>
        <p:txBody>
          <a:bodyPr/>
          <a:lstStyle>
            <a:lvl1pPr>
              <a:defRPr sz="3200"/>
            </a:lvl1pPr>
          </a:lstStyle>
          <a:p>
            <a:r>
              <a:rPr lang="en-US"/>
              <a:t>Click to edit Master title style</a:t>
            </a:r>
            <a:endParaRPr lang="en-US" dirty="0"/>
          </a:p>
        </p:txBody>
      </p:sp>
      <p:sp>
        <p:nvSpPr>
          <p:cNvPr id="6" name="Text Placeholder 5"/>
          <p:cNvSpPr>
            <a:spLocks noGrp="1"/>
          </p:cNvSpPr>
          <p:nvPr>
            <p:ph type="body" sz="quarter" idx="16"/>
          </p:nvPr>
        </p:nvSpPr>
        <p:spPr>
          <a:xfrm>
            <a:off x="4616450" y="2286000"/>
            <a:ext cx="3671888" cy="2300288"/>
          </a:xfrm>
        </p:spPr>
        <p:txBody>
          <a:bodyPr anchor="t"/>
          <a:lstStyle>
            <a:lvl1pPr marL="0" indent="0">
              <a:buFontTx/>
              <a:buNone/>
              <a:defRPr/>
            </a:lvl1pPr>
          </a:lstStyle>
          <a:p>
            <a:pPr lvl="0"/>
            <a:r>
              <a:rPr lang="en-US"/>
              <a:t>Edit Master text styles</a:t>
            </a:r>
          </a:p>
        </p:txBody>
      </p:sp>
      <p:sp>
        <p:nvSpPr>
          <p:cNvPr id="5" name="Date Placeholder 1">
            <a:extLst>
              <a:ext uri="{FF2B5EF4-FFF2-40B4-BE49-F238E27FC236}">
                <a16:creationId xmlns:a16="http://schemas.microsoft.com/office/drawing/2014/main" id="{AE1FED65-0BE5-4E6A-9FA3-16B45146A874}"/>
              </a:ext>
            </a:extLst>
          </p:cNvPr>
          <p:cNvSpPr>
            <a:spLocks noGrp="1"/>
          </p:cNvSpPr>
          <p:nvPr>
            <p:ph type="dt" sz="half" idx="17"/>
          </p:nvPr>
        </p:nvSpPr>
        <p:spPr/>
        <p:txBody>
          <a:bodyPr/>
          <a:lstStyle>
            <a:lvl1pPr>
              <a:defRPr/>
            </a:lvl1pPr>
          </a:lstStyle>
          <a:p>
            <a:pPr>
              <a:defRPr/>
            </a:pPr>
            <a:endParaRPr lang="en-US" altLang="en-US"/>
          </a:p>
        </p:txBody>
      </p:sp>
      <p:sp>
        <p:nvSpPr>
          <p:cNvPr id="7" name="Footer Placeholder 2">
            <a:extLst>
              <a:ext uri="{FF2B5EF4-FFF2-40B4-BE49-F238E27FC236}">
                <a16:creationId xmlns:a16="http://schemas.microsoft.com/office/drawing/2014/main" id="{9E3B4995-62B7-42E7-BD8A-791C9171B310}"/>
              </a:ext>
            </a:extLst>
          </p:cNvPr>
          <p:cNvSpPr>
            <a:spLocks noGrp="1"/>
          </p:cNvSpPr>
          <p:nvPr>
            <p:ph type="ftr" sz="quarter" idx="18"/>
          </p:nvPr>
        </p:nvSpPr>
        <p:spPr/>
        <p:txBody>
          <a:bodyPr/>
          <a:lstStyle>
            <a:lvl1pPr>
              <a:defRPr/>
            </a:lvl1pPr>
          </a:lstStyle>
          <a:p>
            <a:pPr>
              <a:defRPr/>
            </a:pPr>
            <a:endParaRPr lang="en-US" altLang="en-US"/>
          </a:p>
        </p:txBody>
      </p:sp>
      <p:sp>
        <p:nvSpPr>
          <p:cNvPr id="8" name="Slide Number Placeholder 3">
            <a:extLst>
              <a:ext uri="{FF2B5EF4-FFF2-40B4-BE49-F238E27FC236}">
                <a16:creationId xmlns:a16="http://schemas.microsoft.com/office/drawing/2014/main" id="{49309B2A-83F6-4EB8-A04B-CF9AFE3633CF}"/>
              </a:ext>
            </a:extLst>
          </p:cNvPr>
          <p:cNvSpPr>
            <a:spLocks noGrp="1"/>
          </p:cNvSpPr>
          <p:nvPr>
            <p:ph type="sldNum" sz="quarter" idx="19"/>
          </p:nvPr>
        </p:nvSpPr>
        <p:spPr/>
        <p:txBody>
          <a:bodyPr/>
          <a:lstStyle>
            <a:lvl1pPr>
              <a:defRPr/>
            </a:lvl1pPr>
          </a:lstStyle>
          <a:p>
            <a:pPr>
              <a:defRPr/>
            </a:pPr>
            <a:fld id="{243655A8-2FC2-48F6-90F3-EB4CD62B55AA}" type="slidenum">
              <a:rPr lang="en-US" altLang="en-US"/>
              <a:pPr>
                <a:defRPr/>
              </a:pPr>
              <a:t>‹#›</a:t>
            </a:fld>
            <a:endParaRPr lang="en-US" altLang="en-US"/>
          </a:p>
        </p:txBody>
      </p:sp>
    </p:spTree>
    <p:extLst>
      <p:ext uri="{BB962C8B-B14F-4D97-AF65-F5344CB8AC3E}">
        <p14:creationId xmlns:p14="http://schemas.microsoft.com/office/powerpoint/2010/main" val="40295551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DAABA64B-40DD-4398-9807-9EE4542F4A43}"/>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B779F261-E1D3-48A5-BF2A-47EE642B311F}"/>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6572DEE0-4C82-4AF6-AD91-7203BD06F39B}"/>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569F817E-473D-4CAA-942A-6D9B2BC36ED9}"/>
              </a:ext>
            </a:extLst>
          </p:cNvPr>
          <p:cNvSpPr>
            <a:spLocks noGrp="1"/>
          </p:cNvSpPr>
          <p:nvPr>
            <p:ph type="sldNum" sz="quarter" idx="12"/>
          </p:nvPr>
        </p:nvSpPr>
        <p:spPr/>
        <p:txBody>
          <a:bodyPr/>
          <a:lstStyle>
            <a:lvl1pPr>
              <a:defRPr/>
            </a:lvl1pPr>
          </a:lstStyle>
          <a:p>
            <a:pPr>
              <a:defRPr/>
            </a:pPr>
            <a:fld id="{7B75E798-1C02-49D9-B620-EE6D0D83E5C3}" type="slidenum">
              <a:rPr lang="en-US" altLang="en-US"/>
              <a:pPr>
                <a:defRPr/>
              </a:pPr>
              <a:t>‹#›</a:t>
            </a:fld>
            <a:endParaRPr lang="en-US" altLang="en-US"/>
          </a:p>
        </p:txBody>
      </p:sp>
    </p:spTree>
    <p:extLst>
      <p:ext uri="{BB962C8B-B14F-4D97-AF65-F5344CB8AC3E}">
        <p14:creationId xmlns:p14="http://schemas.microsoft.com/office/powerpoint/2010/main" val="155892891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5EC9AF16-F2E8-4ACF-BBB3-65B00C3CA140}"/>
              </a:ext>
            </a:extLst>
          </p:cNvPr>
          <p:cNvSpPr>
            <a:spLocks noChangeAspect="1"/>
          </p:cNvSpPr>
          <p:nvPr/>
        </p:nvSpPr>
        <p:spPr bwMode="auto">
          <a:xfrm>
            <a:off x="5752238" y="446089"/>
            <a:ext cx="3391762" cy="5414962"/>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5" name="AutoShape 4">
            <a:extLst>
              <a:ext uri="{FF2B5EF4-FFF2-40B4-BE49-F238E27FC236}">
                <a16:creationId xmlns:a16="http://schemas.microsoft.com/office/drawing/2014/main" id="{22F3CCCC-866B-4BEE-932B-8CD629B11682}"/>
              </a:ext>
            </a:extLst>
          </p:cNvPr>
          <p:cNvSpPr>
            <a:spLocks noChangeAspect="1" noChangeArrowheads="1" noTextEdit="1"/>
          </p:cNvSpPr>
          <p:nvPr/>
        </p:nvSpPr>
        <p:spPr bwMode="auto">
          <a:xfrm>
            <a:off x="5233988" y="0"/>
            <a:ext cx="3910012" cy="5867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IE"/>
          </a:p>
        </p:txBody>
      </p:sp>
      <p:sp>
        <p:nvSpPr>
          <p:cNvPr id="2" name="Vertical Title 1"/>
          <p:cNvSpPr>
            <a:spLocks noGrp="1"/>
          </p:cNvSpPr>
          <p:nvPr>
            <p:ph type="title" orient="vert"/>
          </p:nvPr>
        </p:nvSpPr>
        <p:spPr>
          <a:xfrm>
            <a:off x="6137655" y="586171"/>
            <a:ext cx="1701800" cy="513479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04862" y="446089"/>
            <a:ext cx="4947376" cy="5414962"/>
          </a:xfrm>
        </p:spPr>
        <p:txBody>
          <a:bodyPr vert="eaVert"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3">
            <a:extLst>
              <a:ext uri="{FF2B5EF4-FFF2-40B4-BE49-F238E27FC236}">
                <a16:creationId xmlns:a16="http://schemas.microsoft.com/office/drawing/2014/main" id="{28231872-42AC-46D4-AC56-6F48A2D302B4}"/>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4">
            <a:extLst>
              <a:ext uri="{FF2B5EF4-FFF2-40B4-BE49-F238E27FC236}">
                <a16:creationId xmlns:a16="http://schemas.microsoft.com/office/drawing/2014/main" id="{7D099FE1-225A-49EE-AB1D-3A6D308C28BA}"/>
              </a:ext>
            </a:extLst>
          </p:cNvPr>
          <p:cNvSpPr>
            <a:spLocks noGrp="1"/>
          </p:cNvSpPr>
          <p:nvPr>
            <p:ph type="ftr" sz="quarter" idx="11"/>
          </p:nvPr>
        </p:nvSpPr>
        <p:spPr/>
        <p:txBody>
          <a:bodyPr/>
          <a:lstStyle>
            <a:lvl1pPr>
              <a:defRPr/>
            </a:lvl1pPr>
          </a:lstStyle>
          <a:p>
            <a:pPr>
              <a:defRPr/>
            </a:pPr>
            <a:endParaRPr lang="en-US" altLang="en-US"/>
          </a:p>
        </p:txBody>
      </p:sp>
      <p:sp>
        <p:nvSpPr>
          <p:cNvPr id="8" name="Slide Number Placeholder 5">
            <a:extLst>
              <a:ext uri="{FF2B5EF4-FFF2-40B4-BE49-F238E27FC236}">
                <a16:creationId xmlns:a16="http://schemas.microsoft.com/office/drawing/2014/main" id="{50422B90-3CE6-41F1-B98B-2AE4C2EA5C27}"/>
              </a:ext>
            </a:extLst>
          </p:cNvPr>
          <p:cNvSpPr>
            <a:spLocks noGrp="1"/>
          </p:cNvSpPr>
          <p:nvPr>
            <p:ph type="sldNum" sz="quarter" idx="12"/>
          </p:nvPr>
        </p:nvSpPr>
        <p:spPr/>
        <p:txBody>
          <a:bodyPr/>
          <a:lstStyle>
            <a:lvl1pPr>
              <a:defRPr/>
            </a:lvl1pPr>
          </a:lstStyle>
          <a:p>
            <a:pPr>
              <a:defRPr/>
            </a:pPr>
            <a:fld id="{E4145447-C43A-41AB-9375-09E5E71D417E}" type="slidenum">
              <a:rPr lang="en-US" altLang="en-US"/>
              <a:pPr>
                <a:defRPr/>
              </a:pPr>
              <a:t>‹#›</a:t>
            </a:fld>
            <a:endParaRPr lang="en-US" altLang="en-US"/>
          </a:p>
        </p:txBody>
      </p:sp>
    </p:spTree>
    <p:extLst>
      <p:ext uri="{BB962C8B-B14F-4D97-AF65-F5344CB8AC3E}">
        <p14:creationId xmlns:p14="http://schemas.microsoft.com/office/powerpoint/2010/main" val="104513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4" name="Freeform 6">
            <a:extLst>
              <a:ext uri="{FF2B5EF4-FFF2-40B4-BE49-F238E27FC236}">
                <a16:creationId xmlns:a16="http://schemas.microsoft.com/office/drawing/2014/main" id="{AC030199-EC56-4BC4-BEAA-8A3D82ACEF65}"/>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a:xfrm>
            <a:off x="809997" y="2222287"/>
            <a:ext cx="7524003" cy="3636510"/>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3">
            <a:extLst>
              <a:ext uri="{FF2B5EF4-FFF2-40B4-BE49-F238E27FC236}">
                <a16:creationId xmlns:a16="http://schemas.microsoft.com/office/drawing/2014/main" id="{01DE4478-5B6A-4AE7-A484-7546CAD676FD}"/>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BA2E2484-A17C-4181-945E-2887DE5E3FB8}"/>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D2850529-DAE1-4749-B178-DBFABE09AFEB}"/>
              </a:ext>
            </a:extLst>
          </p:cNvPr>
          <p:cNvSpPr>
            <a:spLocks noGrp="1"/>
          </p:cNvSpPr>
          <p:nvPr>
            <p:ph type="sldNum" sz="quarter" idx="12"/>
          </p:nvPr>
        </p:nvSpPr>
        <p:spPr/>
        <p:txBody>
          <a:bodyPr/>
          <a:lstStyle>
            <a:lvl1pPr>
              <a:defRPr/>
            </a:lvl1pPr>
          </a:lstStyle>
          <a:p>
            <a:pPr>
              <a:defRPr/>
            </a:pPr>
            <a:fld id="{75B38F84-996F-4762-9D20-23326F61AE37}" type="slidenum">
              <a:rPr lang="en-US" altLang="en-US"/>
              <a:pPr>
                <a:defRPr/>
              </a:pPr>
              <a:t>‹#›</a:t>
            </a:fld>
            <a:endParaRPr lang="en-US" altLang="en-US"/>
          </a:p>
        </p:txBody>
      </p:sp>
    </p:spTree>
    <p:extLst>
      <p:ext uri="{BB962C8B-B14F-4D97-AF65-F5344CB8AC3E}">
        <p14:creationId xmlns:p14="http://schemas.microsoft.com/office/powerpoint/2010/main" val="353955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4" name="Freeform 7">
            <a:extLst>
              <a:ext uri="{FF2B5EF4-FFF2-40B4-BE49-F238E27FC236}">
                <a16:creationId xmlns:a16="http://schemas.microsoft.com/office/drawing/2014/main" id="{6F3BAD4A-3F08-42E9-8992-EC3F127AD712}"/>
              </a:ext>
            </a:extLst>
          </p:cNvPr>
          <p:cNvSpPr/>
          <p:nvPr/>
        </p:nvSpPr>
        <p:spPr bwMode="auto">
          <a:xfrm>
            <a:off x="0" y="0"/>
            <a:ext cx="9144000" cy="5203825"/>
          </a:xfrm>
          <a:custGeom>
            <a:avLst/>
            <a:gdLst/>
            <a:ahLst/>
            <a:cxnLst/>
            <a:rect l="0" t="0" r="r" b="b"/>
            <a:pathLst>
              <a:path w="5760" h="3278">
                <a:moveTo>
                  <a:pt x="0" y="0"/>
                </a:moveTo>
                <a:lnTo>
                  <a:pt x="5760" y="0"/>
                </a:lnTo>
                <a:lnTo>
                  <a:pt x="5760" y="3090"/>
                </a:lnTo>
                <a:lnTo>
                  <a:pt x="4817" y="3090"/>
                </a:lnTo>
                <a:lnTo>
                  <a:pt x="4637" y="3270"/>
                </a:lnTo>
                <a:lnTo>
                  <a:pt x="4637" y="3270"/>
                </a:lnTo>
                <a:lnTo>
                  <a:pt x="4633" y="3272"/>
                </a:lnTo>
                <a:lnTo>
                  <a:pt x="4627" y="3275"/>
                </a:lnTo>
                <a:lnTo>
                  <a:pt x="4621" y="3278"/>
                </a:lnTo>
                <a:lnTo>
                  <a:pt x="4616" y="3278"/>
                </a:lnTo>
                <a:lnTo>
                  <a:pt x="4610" y="3278"/>
                </a:lnTo>
                <a:lnTo>
                  <a:pt x="4605" y="3275"/>
                </a:lnTo>
                <a:lnTo>
                  <a:pt x="4599" y="3272"/>
                </a:lnTo>
                <a:lnTo>
                  <a:pt x="4595" y="3270"/>
                </a:lnTo>
                <a:lnTo>
                  <a:pt x="4415" y="3090"/>
                </a:lnTo>
                <a:lnTo>
                  <a:pt x="0" y="3090"/>
                </a:lnTo>
                <a:lnTo>
                  <a:pt x="0" y="0"/>
                </a:lnTo>
                <a:lnTo>
                  <a:pt x="0" y="0"/>
                </a:lnTo>
                <a:close/>
              </a:path>
            </a:pathLst>
          </a:custGeom>
          <a:ln>
            <a:headEnd/>
            <a:tailEnd/>
          </a:ln>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2951396"/>
            <a:ext cx="7526337" cy="1468800"/>
          </a:xfrm>
        </p:spPr>
        <p:txBody>
          <a:bodyPr/>
          <a:lstStyle>
            <a:lvl1pPr algn="r">
              <a:defRPr sz="4800" b="1" cap="none"/>
            </a:lvl1pPr>
          </a:lstStyle>
          <a:p>
            <a:r>
              <a:rPr lang="en-US"/>
              <a:t>Click to edit Master title style</a:t>
            </a:r>
            <a:endParaRPr lang="en-US" dirty="0"/>
          </a:p>
        </p:txBody>
      </p:sp>
      <p:sp>
        <p:nvSpPr>
          <p:cNvPr id="3" name="Text Placeholder 2"/>
          <p:cNvSpPr>
            <a:spLocks noGrp="1"/>
          </p:cNvSpPr>
          <p:nvPr>
            <p:ph type="body" idx="1"/>
          </p:nvPr>
        </p:nvSpPr>
        <p:spPr>
          <a:xfrm>
            <a:off x="804863" y="5281200"/>
            <a:ext cx="7526337" cy="433955"/>
          </a:xfrm>
        </p:spPr>
        <p:txBody>
          <a:bodyPr anchor="t">
            <a:noAutofit/>
          </a:bodyPr>
          <a:lstStyle>
            <a:lvl1pPr marL="0" indent="0" algn="r">
              <a:buNone/>
              <a:defRPr sz="1800">
                <a:solidFill>
                  <a:schemeClr val="tx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5" name="Date Placeholder 3">
            <a:extLst>
              <a:ext uri="{FF2B5EF4-FFF2-40B4-BE49-F238E27FC236}">
                <a16:creationId xmlns:a16="http://schemas.microsoft.com/office/drawing/2014/main" id="{DCEE681E-92A0-409F-975D-D46776736662}"/>
              </a:ext>
            </a:extLst>
          </p:cNvPr>
          <p:cNvSpPr>
            <a:spLocks noGrp="1"/>
          </p:cNvSpPr>
          <p:nvPr>
            <p:ph type="dt" sz="half" idx="10"/>
          </p:nvPr>
        </p:nvSpPr>
        <p:spPr/>
        <p:txBody>
          <a:bodyPr/>
          <a:lstStyle>
            <a:lvl1pPr>
              <a:defRPr/>
            </a:lvl1pPr>
          </a:lstStyle>
          <a:p>
            <a:pPr>
              <a:defRPr/>
            </a:pPr>
            <a:endParaRPr lang="en-US" altLang="en-US"/>
          </a:p>
        </p:txBody>
      </p:sp>
      <p:sp>
        <p:nvSpPr>
          <p:cNvPr id="6" name="Footer Placeholder 4">
            <a:extLst>
              <a:ext uri="{FF2B5EF4-FFF2-40B4-BE49-F238E27FC236}">
                <a16:creationId xmlns:a16="http://schemas.microsoft.com/office/drawing/2014/main" id="{BA8B7AC7-94CC-4308-87DB-CC24E60ECE74}"/>
              </a:ext>
            </a:extLst>
          </p:cNvPr>
          <p:cNvSpPr>
            <a:spLocks noGrp="1"/>
          </p:cNvSpPr>
          <p:nvPr>
            <p:ph type="ftr" sz="quarter" idx="11"/>
          </p:nvPr>
        </p:nvSpPr>
        <p:spPr/>
        <p:txBody>
          <a:bodyPr/>
          <a:lstStyle>
            <a:lvl1pPr>
              <a:defRPr/>
            </a:lvl1pPr>
          </a:lstStyle>
          <a:p>
            <a:pPr>
              <a:defRPr/>
            </a:pPr>
            <a:endParaRPr lang="en-US" altLang="en-US"/>
          </a:p>
        </p:txBody>
      </p:sp>
      <p:sp>
        <p:nvSpPr>
          <p:cNvPr id="7" name="Slide Number Placeholder 5">
            <a:extLst>
              <a:ext uri="{FF2B5EF4-FFF2-40B4-BE49-F238E27FC236}">
                <a16:creationId xmlns:a16="http://schemas.microsoft.com/office/drawing/2014/main" id="{4656E892-6C60-463A-84BF-121383EF4EE1}"/>
              </a:ext>
            </a:extLst>
          </p:cNvPr>
          <p:cNvSpPr>
            <a:spLocks noGrp="1"/>
          </p:cNvSpPr>
          <p:nvPr>
            <p:ph type="sldNum" sz="quarter" idx="12"/>
          </p:nvPr>
        </p:nvSpPr>
        <p:spPr/>
        <p:txBody>
          <a:bodyPr/>
          <a:lstStyle>
            <a:lvl1pPr>
              <a:defRPr/>
            </a:lvl1pPr>
          </a:lstStyle>
          <a:p>
            <a:pPr>
              <a:defRPr/>
            </a:pPr>
            <a:fld id="{072E9360-79A2-4118-9F1B-F9D4B6B0609C}" type="slidenum">
              <a:rPr lang="en-US" altLang="en-US"/>
              <a:pPr>
                <a:defRPr/>
              </a:pPr>
              <a:t>‹#›</a:t>
            </a:fld>
            <a:endParaRPr lang="en-US" altLang="en-US"/>
          </a:p>
        </p:txBody>
      </p:sp>
    </p:spTree>
    <p:extLst>
      <p:ext uri="{BB962C8B-B14F-4D97-AF65-F5344CB8AC3E}">
        <p14:creationId xmlns:p14="http://schemas.microsoft.com/office/powerpoint/2010/main" val="149718958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695A14EF-95D8-43C8-8286-74607FDA7BB3}"/>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09996" y="2222287"/>
            <a:ext cx="3670723" cy="3638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0" y="2222287"/>
            <a:ext cx="3670720" cy="36387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Date Placeholder 4">
            <a:extLst>
              <a:ext uri="{FF2B5EF4-FFF2-40B4-BE49-F238E27FC236}">
                <a16:creationId xmlns:a16="http://schemas.microsoft.com/office/drawing/2014/main" id="{157668B0-74A9-426E-AB1D-A23D64DE0F35}"/>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5">
            <a:extLst>
              <a:ext uri="{FF2B5EF4-FFF2-40B4-BE49-F238E27FC236}">
                <a16:creationId xmlns:a16="http://schemas.microsoft.com/office/drawing/2014/main" id="{AEED7920-0CCD-44B2-AE44-7E6920D1E8BF}"/>
              </a:ext>
            </a:extLst>
          </p:cNvPr>
          <p:cNvSpPr>
            <a:spLocks noGrp="1"/>
          </p:cNvSpPr>
          <p:nvPr>
            <p:ph type="ftr" sz="quarter" idx="11"/>
          </p:nvPr>
        </p:nvSpPr>
        <p:spPr/>
        <p:txBody>
          <a:bodyPr/>
          <a:lstStyle>
            <a:lvl1pPr>
              <a:defRPr/>
            </a:lvl1pPr>
          </a:lstStyle>
          <a:p>
            <a:pPr>
              <a:defRPr/>
            </a:pPr>
            <a:endParaRPr lang="en-US" altLang="en-US"/>
          </a:p>
        </p:txBody>
      </p:sp>
      <p:sp>
        <p:nvSpPr>
          <p:cNvPr id="8" name="Slide Number Placeholder 6">
            <a:extLst>
              <a:ext uri="{FF2B5EF4-FFF2-40B4-BE49-F238E27FC236}">
                <a16:creationId xmlns:a16="http://schemas.microsoft.com/office/drawing/2014/main" id="{587811E6-464A-4206-96DE-C59A7AB856AD}"/>
              </a:ext>
            </a:extLst>
          </p:cNvPr>
          <p:cNvSpPr>
            <a:spLocks noGrp="1"/>
          </p:cNvSpPr>
          <p:nvPr>
            <p:ph type="sldNum" sz="quarter" idx="12"/>
          </p:nvPr>
        </p:nvSpPr>
        <p:spPr/>
        <p:txBody>
          <a:bodyPr/>
          <a:lstStyle>
            <a:lvl1pPr>
              <a:defRPr/>
            </a:lvl1pPr>
          </a:lstStyle>
          <a:p>
            <a:pPr>
              <a:defRPr/>
            </a:pPr>
            <a:fld id="{86F252D9-A124-4F3E-A177-5C5E07F5A351}" type="slidenum">
              <a:rPr lang="en-US" altLang="en-US"/>
              <a:pPr>
                <a:defRPr/>
              </a:pPr>
              <a:t>‹#›</a:t>
            </a:fld>
            <a:endParaRPr lang="en-US" altLang="en-US"/>
          </a:p>
        </p:txBody>
      </p:sp>
    </p:spTree>
    <p:extLst>
      <p:ext uri="{BB962C8B-B14F-4D97-AF65-F5344CB8AC3E}">
        <p14:creationId xmlns:p14="http://schemas.microsoft.com/office/powerpoint/2010/main" val="30176393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7" name="Freeform 6">
            <a:extLst>
              <a:ext uri="{FF2B5EF4-FFF2-40B4-BE49-F238E27FC236}">
                <a16:creationId xmlns:a16="http://schemas.microsoft.com/office/drawing/2014/main" id="{82DA1D17-5259-4A8F-BA8B-D416420D121F}"/>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809996" y="2174875"/>
            <a:ext cx="3670723"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09996" y="2751137"/>
            <a:ext cx="3687391" cy="3109913"/>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63280" y="2174875"/>
            <a:ext cx="3670720" cy="576262"/>
          </a:xfrm>
        </p:spPr>
        <p:txBody>
          <a:bodyPr anchor="b">
            <a:noAutofit/>
          </a:bodyPr>
          <a:lstStyle>
            <a:lvl1pPr marL="0" indent="0" algn="ctr">
              <a:buNone/>
              <a:defRPr sz="20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4663280" y="2751137"/>
            <a:ext cx="3670720" cy="3109913"/>
          </a:xfrm>
        </p:spPr>
        <p:txBody>
          <a:bodyPr ancho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6">
            <a:extLst>
              <a:ext uri="{FF2B5EF4-FFF2-40B4-BE49-F238E27FC236}">
                <a16:creationId xmlns:a16="http://schemas.microsoft.com/office/drawing/2014/main" id="{279A84A4-46DF-4726-90BA-51C16CE1F87E}"/>
              </a:ext>
            </a:extLst>
          </p:cNvPr>
          <p:cNvSpPr>
            <a:spLocks noGrp="1"/>
          </p:cNvSpPr>
          <p:nvPr>
            <p:ph type="dt" sz="half" idx="10"/>
          </p:nvPr>
        </p:nvSpPr>
        <p:spPr/>
        <p:txBody>
          <a:bodyPr/>
          <a:lstStyle>
            <a:lvl1pPr>
              <a:defRPr/>
            </a:lvl1pPr>
          </a:lstStyle>
          <a:p>
            <a:pPr>
              <a:defRPr/>
            </a:pPr>
            <a:endParaRPr lang="en-US" altLang="en-US"/>
          </a:p>
        </p:txBody>
      </p:sp>
      <p:sp>
        <p:nvSpPr>
          <p:cNvPr id="9" name="Footer Placeholder 7">
            <a:extLst>
              <a:ext uri="{FF2B5EF4-FFF2-40B4-BE49-F238E27FC236}">
                <a16:creationId xmlns:a16="http://schemas.microsoft.com/office/drawing/2014/main" id="{BB038A28-49E7-44C0-98C8-B7DC519D5C8B}"/>
              </a:ext>
            </a:extLst>
          </p:cNvPr>
          <p:cNvSpPr>
            <a:spLocks noGrp="1"/>
          </p:cNvSpPr>
          <p:nvPr>
            <p:ph type="ftr" sz="quarter" idx="11"/>
          </p:nvPr>
        </p:nvSpPr>
        <p:spPr/>
        <p:txBody>
          <a:bodyPr/>
          <a:lstStyle>
            <a:lvl1pPr>
              <a:defRPr/>
            </a:lvl1pPr>
          </a:lstStyle>
          <a:p>
            <a:pPr>
              <a:defRPr/>
            </a:pPr>
            <a:endParaRPr lang="en-US" altLang="en-US"/>
          </a:p>
        </p:txBody>
      </p:sp>
      <p:sp>
        <p:nvSpPr>
          <p:cNvPr id="10" name="Slide Number Placeholder 8">
            <a:extLst>
              <a:ext uri="{FF2B5EF4-FFF2-40B4-BE49-F238E27FC236}">
                <a16:creationId xmlns:a16="http://schemas.microsoft.com/office/drawing/2014/main" id="{BCA62DDC-7A75-4DAB-974F-F67058F48EC6}"/>
              </a:ext>
            </a:extLst>
          </p:cNvPr>
          <p:cNvSpPr>
            <a:spLocks noGrp="1"/>
          </p:cNvSpPr>
          <p:nvPr>
            <p:ph type="sldNum" sz="quarter" idx="12"/>
          </p:nvPr>
        </p:nvSpPr>
        <p:spPr/>
        <p:txBody>
          <a:bodyPr/>
          <a:lstStyle>
            <a:lvl1pPr>
              <a:defRPr/>
            </a:lvl1pPr>
          </a:lstStyle>
          <a:p>
            <a:pPr>
              <a:defRPr/>
            </a:pPr>
            <a:fld id="{36D54ED8-2C46-401B-8B3D-C467D8AD771A}" type="slidenum">
              <a:rPr lang="en-US" altLang="en-US"/>
              <a:pPr>
                <a:defRPr/>
              </a:pPr>
              <a:t>‹#›</a:t>
            </a:fld>
            <a:endParaRPr lang="en-US" altLang="en-US"/>
          </a:p>
        </p:txBody>
      </p:sp>
    </p:spTree>
    <p:extLst>
      <p:ext uri="{BB962C8B-B14F-4D97-AF65-F5344CB8AC3E}">
        <p14:creationId xmlns:p14="http://schemas.microsoft.com/office/powerpoint/2010/main" val="40275329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3" name="Freeform 6">
            <a:extLst>
              <a:ext uri="{FF2B5EF4-FFF2-40B4-BE49-F238E27FC236}">
                <a16:creationId xmlns:a16="http://schemas.microsoft.com/office/drawing/2014/main" id="{8F9DA39F-576B-4F3D-B8B3-8FBDEF3F26AB}"/>
              </a:ext>
            </a:extLst>
          </p:cNvPr>
          <p:cNvSpPr/>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p>
            <a:r>
              <a:rPr lang="en-US"/>
              <a:t>Click to edit Master title style</a:t>
            </a:r>
            <a:endParaRPr lang="en-US" dirty="0"/>
          </a:p>
        </p:txBody>
      </p:sp>
      <p:sp>
        <p:nvSpPr>
          <p:cNvPr id="4" name="Date Placeholder 2">
            <a:extLst>
              <a:ext uri="{FF2B5EF4-FFF2-40B4-BE49-F238E27FC236}">
                <a16:creationId xmlns:a16="http://schemas.microsoft.com/office/drawing/2014/main" id="{C8C45488-1A97-4A97-9CE3-926929AE4A0E}"/>
              </a:ext>
            </a:extLst>
          </p:cNvPr>
          <p:cNvSpPr>
            <a:spLocks noGrp="1"/>
          </p:cNvSpPr>
          <p:nvPr>
            <p:ph type="dt" sz="half" idx="10"/>
          </p:nvPr>
        </p:nvSpPr>
        <p:spPr/>
        <p:txBody>
          <a:bodyPr/>
          <a:lstStyle>
            <a:lvl1pPr>
              <a:defRPr/>
            </a:lvl1pPr>
          </a:lstStyle>
          <a:p>
            <a:pPr>
              <a:defRPr/>
            </a:pPr>
            <a:endParaRPr lang="en-US" altLang="en-US"/>
          </a:p>
        </p:txBody>
      </p:sp>
      <p:sp>
        <p:nvSpPr>
          <p:cNvPr id="5" name="Footer Placeholder 3">
            <a:extLst>
              <a:ext uri="{FF2B5EF4-FFF2-40B4-BE49-F238E27FC236}">
                <a16:creationId xmlns:a16="http://schemas.microsoft.com/office/drawing/2014/main" id="{72120C1C-48C7-4EE3-8E06-1083B1F204CE}"/>
              </a:ext>
            </a:extLst>
          </p:cNvPr>
          <p:cNvSpPr>
            <a:spLocks noGrp="1"/>
          </p:cNvSpPr>
          <p:nvPr>
            <p:ph type="ftr" sz="quarter" idx="11"/>
          </p:nvPr>
        </p:nvSpPr>
        <p:spPr/>
        <p:txBody>
          <a:bodyPr/>
          <a:lstStyle>
            <a:lvl1pPr>
              <a:defRPr/>
            </a:lvl1pPr>
          </a:lstStyle>
          <a:p>
            <a:pPr>
              <a:defRPr/>
            </a:pPr>
            <a:endParaRPr lang="en-US" altLang="en-US"/>
          </a:p>
        </p:txBody>
      </p:sp>
      <p:sp>
        <p:nvSpPr>
          <p:cNvPr id="6" name="Slide Number Placeholder 4">
            <a:extLst>
              <a:ext uri="{FF2B5EF4-FFF2-40B4-BE49-F238E27FC236}">
                <a16:creationId xmlns:a16="http://schemas.microsoft.com/office/drawing/2014/main" id="{F11CD389-F247-4D53-85C2-9B2648DA26F9}"/>
              </a:ext>
            </a:extLst>
          </p:cNvPr>
          <p:cNvSpPr>
            <a:spLocks noGrp="1"/>
          </p:cNvSpPr>
          <p:nvPr>
            <p:ph type="sldNum" sz="quarter" idx="12"/>
          </p:nvPr>
        </p:nvSpPr>
        <p:spPr/>
        <p:txBody>
          <a:bodyPr/>
          <a:lstStyle>
            <a:lvl1pPr>
              <a:defRPr/>
            </a:lvl1pPr>
          </a:lstStyle>
          <a:p>
            <a:pPr>
              <a:defRPr/>
            </a:pPr>
            <a:fld id="{8B02A58C-3597-4FB7-A5C7-9B33A5C3AD35}" type="slidenum">
              <a:rPr lang="en-US" altLang="en-US"/>
              <a:pPr>
                <a:defRPr/>
              </a:pPr>
              <a:t>‹#›</a:t>
            </a:fld>
            <a:endParaRPr lang="en-US" altLang="en-US"/>
          </a:p>
        </p:txBody>
      </p:sp>
    </p:spTree>
    <p:extLst>
      <p:ext uri="{BB962C8B-B14F-4D97-AF65-F5344CB8AC3E}">
        <p14:creationId xmlns:p14="http://schemas.microsoft.com/office/powerpoint/2010/main" val="33859240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Footer Placeholder 4">
            <a:extLst>
              <a:ext uri="{FF2B5EF4-FFF2-40B4-BE49-F238E27FC236}">
                <a16:creationId xmlns:a16="http://schemas.microsoft.com/office/drawing/2014/main" id="{83EA85EE-1833-4155-A749-C169AE1F41D7}"/>
              </a:ext>
            </a:extLst>
          </p:cNvPr>
          <p:cNvSpPr>
            <a:spLocks noGrp="1"/>
          </p:cNvSpPr>
          <p:nvPr>
            <p:ph type="ftr" sz="quarter" idx="10"/>
          </p:nvPr>
        </p:nvSpPr>
        <p:spPr/>
        <p:txBody>
          <a:bodyPr/>
          <a:lstStyle>
            <a:lvl1pPr>
              <a:defRPr/>
            </a:lvl1pPr>
          </a:lstStyle>
          <a:p>
            <a:pPr>
              <a:defRPr/>
            </a:pPr>
            <a:endParaRPr lang="en-US" altLang="en-US"/>
          </a:p>
        </p:txBody>
      </p:sp>
      <p:sp>
        <p:nvSpPr>
          <p:cNvPr id="3" name="Date Placeholder 3">
            <a:extLst>
              <a:ext uri="{FF2B5EF4-FFF2-40B4-BE49-F238E27FC236}">
                <a16:creationId xmlns:a16="http://schemas.microsoft.com/office/drawing/2014/main" id="{4E57DCC8-DF95-482B-AE83-33F0EAF16D25}"/>
              </a:ext>
            </a:extLst>
          </p:cNvPr>
          <p:cNvSpPr>
            <a:spLocks noGrp="1"/>
          </p:cNvSpPr>
          <p:nvPr>
            <p:ph type="dt" sz="half" idx="11"/>
          </p:nvPr>
        </p:nvSpPr>
        <p:spPr/>
        <p:txBody>
          <a:bodyPr/>
          <a:lstStyle>
            <a:lvl1pPr>
              <a:defRPr/>
            </a:lvl1pPr>
          </a:lstStyle>
          <a:p>
            <a:pPr>
              <a:defRPr/>
            </a:pPr>
            <a:endParaRPr lang="en-US" altLang="en-US"/>
          </a:p>
        </p:txBody>
      </p:sp>
      <p:sp>
        <p:nvSpPr>
          <p:cNvPr id="4" name="Slide Number Placeholder 5">
            <a:extLst>
              <a:ext uri="{FF2B5EF4-FFF2-40B4-BE49-F238E27FC236}">
                <a16:creationId xmlns:a16="http://schemas.microsoft.com/office/drawing/2014/main" id="{00A8AC6C-CB21-4CE5-8834-010F6D9272DF}"/>
              </a:ext>
            </a:extLst>
          </p:cNvPr>
          <p:cNvSpPr>
            <a:spLocks noGrp="1"/>
          </p:cNvSpPr>
          <p:nvPr>
            <p:ph type="sldNum" sz="quarter" idx="12"/>
          </p:nvPr>
        </p:nvSpPr>
        <p:spPr/>
        <p:txBody>
          <a:bodyPr/>
          <a:lstStyle>
            <a:lvl1pPr>
              <a:defRPr/>
            </a:lvl1pPr>
          </a:lstStyle>
          <a:p>
            <a:pPr>
              <a:defRPr/>
            </a:pPr>
            <a:fld id="{5EA99C8D-81F9-468F-8524-ACD81D11C1D9}" type="slidenum">
              <a:rPr lang="en-US" altLang="en-US"/>
              <a:pPr>
                <a:defRPr/>
              </a:pPr>
              <a:t>‹#›</a:t>
            </a:fld>
            <a:endParaRPr lang="en-US" altLang="en-US"/>
          </a:p>
        </p:txBody>
      </p:sp>
    </p:spTree>
    <p:extLst>
      <p:ext uri="{BB962C8B-B14F-4D97-AF65-F5344CB8AC3E}">
        <p14:creationId xmlns:p14="http://schemas.microsoft.com/office/powerpoint/2010/main" val="8608417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5" name="Freeform 6">
            <a:extLst>
              <a:ext uri="{FF2B5EF4-FFF2-40B4-BE49-F238E27FC236}">
                <a16:creationId xmlns:a16="http://schemas.microsoft.com/office/drawing/2014/main" id="{1E3FB038-47E2-4596-9C5E-6B3B5248EF5E}"/>
              </a:ext>
            </a:extLst>
          </p:cNvPr>
          <p:cNvSpPr>
            <a:spLocks noChangeAspect="1"/>
          </p:cNvSpPr>
          <p:nvPr/>
        </p:nvSpPr>
        <p:spPr bwMode="auto">
          <a:xfrm>
            <a:off x="804863" y="446086"/>
            <a:ext cx="2660650" cy="1814651"/>
          </a:xfrm>
          <a:custGeom>
            <a:avLst/>
            <a:gdLst/>
            <a:ahLst/>
            <a:cxnLst/>
            <a:rect l="0" t="0" r="r" b="b"/>
            <a:pathLst>
              <a:path w="3384" h="2308">
                <a:moveTo>
                  <a:pt x="3340" y="0"/>
                </a:moveTo>
                <a:lnTo>
                  <a:pt x="44" y="0"/>
                </a:lnTo>
                <a:lnTo>
                  <a:pt x="44" y="0"/>
                </a:lnTo>
                <a:lnTo>
                  <a:pt x="34" y="0"/>
                </a:lnTo>
                <a:lnTo>
                  <a:pt x="26" y="4"/>
                </a:lnTo>
                <a:lnTo>
                  <a:pt x="20" y="8"/>
                </a:lnTo>
                <a:lnTo>
                  <a:pt x="12" y="12"/>
                </a:lnTo>
                <a:lnTo>
                  <a:pt x="8" y="20"/>
                </a:lnTo>
                <a:lnTo>
                  <a:pt x="4" y="26"/>
                </a:lnTo>
                <a:lnTo>
                  <a:pt x="0" y="34"/>
                </a:lnTo>
                <a:lnTo>
                  <a:pt x="0" y="44"/>
                </a:lnTo>
                <a:lnTo>
                  <a:pt x="0" y="2076"/>
                </a:lnTo>
                <a:lnTo>
                  <a:pt x="0" y="2076"/>
                </a:lnTo>
                <a:lnTo>
                  <a:pt x="0" y="2086"/>
                </a:lnTo>
                <a:lnTo>
                  <a:pt x="4" y="2094"/>
                </a:lnTo>
                <a:lnTo>
                  <a:pt x="8" y="2100"/>
                </a:lnTo>
                <a:lnTo>
                  <a:pt x="12" y="2108"/>
                </a:lnTo>
                <a:lnTo>
                  <a:pt x="20" y="2112"/>
                </a:lnTo>
                <a:lnTo>
                  <a:pt x="26" y="2116"/>
                </a:lnTo>
                <a:lnTo>
                  <a:pt x="34" y="2120"/>
                </a:lnTo>
                <a:lnTo>
                  <a:pt x="44" y="2120"/>
                </a:lnTo>
                <a:lnTo>
                  <a:pt x="474" y="2120"/>
                </a:lnTo>
                <a:lnTo>
                  <a:pt x="650" y="2296"/>
                </a:lnTo>
                <a:lnTo>
                  <a:pt x="650" y="2296"/>
                </a:lnTo>
                <a:lnTo>
                  <a:pt x="656" y="2300"/>
                </a:lnTo>
                <a:lnTo>
                  <a:pt x="664" y="2304"/>
                </a:lnTo>
                <a:lnTo>
                  <a:pt x="672" y="2308"/>
                </a:lnTo>
                <a:lnTo>
                  <a:pt x="680" y="2308"/>
                </a:lnTo>
                <a:lnTo>
                  <a:pt x="688" y="2308"/>
                </a:lnTo>
                <a:lnTo>
                  <a:pt x="696" y="2304"/>
                </a:lnTo>
                <a:lnTo>
                  <a:pt x="704" y="2300"/>
                </a:lnTo>
                <a:lnTo>
                  <a:pt x="710" y="2296"/>
                </a:lnTo>
                <a:lnTo>
                  <a:pt x="886" y="2120"/>
                </a:lnTo>
                <a:lnTo>
                  <a:pt x="3340" y="2120"/>
                </a:lnTo>
                <a:lnTo>
                  <a:pt x="3340" y="2120"/>
                </a:lnTo>
                <a:lnTo>
                  <a:pt x="3350" y="2120"/>
                </a:lnTo>
                <a:lnTo>
                  <a:pt x="3358" y="2116"/>
                </a:lnTo>
                <a:lnTo>
                  <a:pt x="3364" y="2112"/>
                </a:lnTo>
                <a:lnTo>
                  <a:pt x="3372" y="2108"/>
                </a:lnTo>
                <a:lnTo>
                  <a:pt x="3376" y="2100"/>
                </a:lnTo>
                <a:lnTo>
                  <a:pt x="3380" y="2094"/>
                </a:lnTo>
                <a:lnTo>
                  <a:pt x="3384" y="2086"/>
                </a:lnTo>
                <a:lnTo>
                  <a:pt x="3384" y="2076"/>
                </a:lnTo>
                <a:lnTo>
                  <a:pt x="3384" y="44"/>
                </a:lnTo>
                <a:lnTo>
                  <a:pt x="3384" y="44"/>
                </a:lnTo>
                <a:lnTo>
                  <a:pt x="3384" y="34"/>
                </a:lnTo>
                <a:lnTo>
                  <a:pt x="3380" y="26"/>
                </a:lnTo>
                <a:lnTo>
                  <a:pt x="3376" y="20"/>
                </a:lnTo>
                <a:lnTo>
                  <a:pt x="3372" y="12"/>
                </a:lnTo>
                <a:lnTo>
                  <a:pt x="3364" y="8"/>
                </a:lnTo>
                <a:lnTo>
                  <a:pt x="3358" y="4"/>
                </a:lnTo>
                <a:lnTo>
                  <a:pt x="3350" y="0"/>
                </a:lnTo>
                <a:lnTo>
                  <a:pt x="3340" y="0"/>
                </a:lnTo>
                <a:lnTo>
                  <a:pt x="334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804863" y="446088"/>
            <a:ext cx="2660650" cy="1618396"/>
          </a:xfrm>
        </p:spPr>
        <p:txBody>
          <a:bodyPr/>
          <a:lstStyle>
            <a:lvl1pPr algn="l">
              <a:defRPr sz="2000" b="1"/>
            </a:lvl1pPr>
          </a:lstStyle>
          <a:p>
            <a:r>
              <a:rPr lang="en-US"/>
              <a:t>Click to edit Master title style</a:t>
            </a:r>
            <a:endParaRPr lang="en-US" dirty="0"/>
          </a:p>
        </p:txBody>
      </p:sp>
      <p:sp>
        <p:nvSpPr>
          <p:cNvPr id="3" name="Content Placeholder 2"/>
          <p:cNvSpPr>
            <a:spLocks noGrp="1"/>
          </p:cNvSpPr>
          <p:nvPr>
            <p:ph idx="1"/>
          </p:nvPr>
        </p:nvSpPr>
        <p:spPr>
          <a:xfrm>
            <a:off x="3641724" y="446087"/>
            <a:ext cx="4689475" cy="5414963"/>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04863" y="2260737"/>
            <a:ext cx="2660650" cy="360031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6" name="Date Placeholder 4">
            <a:extLst>
              <a:ext uri="{FF2B5EF4-FFF2-40B4-BE49-F238E27FC236}">
                <a16:creationId xmlns:a16="http://schemas.microsoft.com/office/drawing/2014/main" id="{91427703-0C23-4D65-9198-21EECCC986EC}"/>
              </a:ext>
            </a:extLst>
          </p:cNvPr>
          <p:cNvSpPr>
            <a:spLocks noGrp="1"/>
          </p:cNvSpPr>
          <p:nvPr>
            <p:ph type="dt" sz="half" idx="10"/>
          </p:nvPr>
        </p:nvSpPr>
        <p:spPr/>
        <p:txBody>
          <a:bodyPr/>
          <a:lstStyle>
            <a:lvl1pPr>
              <a:defRPr/>
            </a:lvl1pPr>
          </a:lstStyle>
          <a:p>
            <a:pPr>
              <a:defRPr/>
            </a:pPr>
            <a:endParaRPr lang="en-US" altLang="en-US"/>
          </a:p>
        </p:txBody>
      </p:sp>
      <p:sp>
        <p:nvSpPr>
          <p:cNvPr id="7" name="Footer Placeholder 5">
            <a:extLst>
              <a:ext uri="{FF2B5EF4-FFF2-40B4-BE49-F238E27FC236}">
                <a16:creationId xmlns:a16="http://schemas.microsoft.com/office/drawing/2014/main" id="{68CB9FBF-36D4-4725-8C3C-2E6AC317B0FD}"/>
              </a:ext>
            </a:extLst>
          </p:cNvPr>
          <p:cNvSpPr>
            <a:spLocks noGrp="1"/>
          </p:cNvSpPr>
          <p:nvPr>
            <p:ph type="ftr" sz="quarter" idx="11"/>
          </p:nvPr>
        </p:nvSpPr>
        <p:spPr/>
        <p:txBody>
          <a:bodyPr/>
          <a:lstStyle>
            <a:lvl1pPr>
              <a:defRPr/>
            </a:lvl1pPr>
          </a:lstStyle>
          <a:p>
            <a:pPr>
              <a:defRPr/>
            </a:pPr>
            <a:endParaRPr lang="en-US" altLang="en-US"/>
          </a:p>
        </p:txBody>
      </p:sp>
      <p:sp>
        <p:nvSpPr>
          <p:cNvPr id="8" name="Slide Number Placeholder 6">
            <a:extLst>
              <a:ext uri="{FF2B5EF4-FFF2-40B4-BE49-F238E27FC236}">
                <a16:creationId xmlns:a16="http://schemas.microsoft.com/office/drawing/2014/main" id="{F6E7AE4B-57A9-4A42-9D11-8DA83CBA0658}"/>
              </a:ext>
            </a:extLst>
          </p:cNvPr>
          <p:cNvSpPr>
            <a:spLocks noGrp="1"/>
          </p:cNvSpPr>
          <p:nvPr>
            <p:ph type="sldNum" sz="quarter" idx="12"/>
          </p:nvPr>
        </p:nvSpPr>
        <p:spPr/>
        <p:txBody>
          <a:bodyPr/>
          <a:lstStyle>
            <a:lvl1pPr>
              <a:defRPr/>
            </a:lvl1pPr>
          </a:lstStyle>
          <a:p>
            <a:pPr>
              <a:defRPr/>
            </a:pPr>
            <a:fld id="{2C9A8D66-967B-4605-BDEB-EE90B6E7BFA4}" type="slidenum">
              <a:rPr lang="en-US" altLang="en-US"/>
              <a:pPr>
                <a:defRPr/>
              </a:pPr>
              <a:t>‹#›</a:t>
            </a:fld>
            <a:endParaRPr lang="en-US" altLang="en-US"/>
          </a:p>
        </p:txBody>
      </p:sp>
    </p:spTree>
    <p:extLst>
      <p:ext uri="{BB962C8B-B14F-4D97-AF65-F5344CB8AC3E}">
        <p14:creationId xmlns:p14="http://schemas.microsoft.com/office/powerpoint/2010/main" val="118775124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09996" y="727521"/>
            <a:ext cx="3501548" cy="1617163"/>
          </a:xfrm>
        </p:spPr>
        <p:txBody>
          <a:bodyPr>
            <a:normAutofit/>
          </a:bodyPr>
          <a:lstStyle>
            <a:lvl1pPr algn="l">
              <a:defRPr sz="2400" b="0"/>
            </a:lvl1pPr>
          </a:lstStyle>
          <a:p>
            <a:r>
              <a:rPr lang="en-US"/>
              <a:t>Click to edit Master title style</a:t>
            </a:r>
            <a:endParaRPr lang="en-US" dirty="0"/>
          </a:p>
        </p:txBody>
      </p:sp>
      <p:sp>
        <p:nvSpPr>
          <p:cNvPr id="9" name="Picture Placeholder 11"/>
          <p:cNvSpPr>
            <a:spLocks noGrp="1" noChangeAspect="1"/>
          </p:cNvSpPr>
          <p:nvPr>
            <p:ph type="pic" sz="quarter" idx="13"/>
          </p:nvPr>
        </p:nvSpPr>
        <p:spPr bwMode="auto">
          <a:xfrm>
            <a:off x="4573588" y="0"/>
            <a:ext cx="4570412" cy="6858000"/>
          </a:xfrm>
          <a:custGeom>
            <a:avLst/>
            <a:gdLst/>
            <a:ahLst/>
            <a:cxnLst/>
            <a:rect l="0" t="0" r="r" b="b"/>
            <a:pathLst>
              <a:path w="2879" h="4320">
                <a:moveTo>
                  <a:pt x="183" y="0"/>
                </a:moveTo>
                <a:lnTo>
                  <a:pt x="183" y="1197"/>
                </a:lnTo>
                <a:lnTo>
                  <a:pt x="8" y="1372"/>
                </a:lnTo>
                <a:lnTo>
                  <a:pt x="8" y="1372"/>
                </a:lnTo>
                <a:lnTo>
                  <a:pt x="6" y="1376"/>
                </a:lnTo>
                <a:lnTo>
                  <a:pt x="3" y="1382"/>
                </a:lnTo>
                <a:lnTo>
                  <a:pt x="0" y="1387"/>
                </a:lnTo>
                <a:lnTo>
                  <a:pt x="0" y="1393"/>
                </a:lnTo>
                <a:lnTo>
                  <a:pt x="0" y="1399"/>
                </a:lnTo>
                <a:lnTo>
                  <a:pt x="3" y="1404"/>
                </a:lnTo>
                <a:lnTo>
                  <a:pt x="6" y="1410"/>
                </a:lnTo>
                <a:lnTo>
                  <a:pt x="8" y="1414"/>
                </a:lnTo>
                <a:lnTo>
                  <a:pt x="183" y="1589"/>
                </a:lnTo>
                <a:lnTo>
                  <a:pt x="183" y="4320"/>
                </a:lnTo>
                <a:lnTo>
                  <a:pt x="2879" y="4320"/>
                </a:lnTo>
                <a:lnTo>
                  <a:pt x="2879" y="0"/>
                </a:lnTo>
                <a:lnTo>
                  <a:pt x="183" y="0"/>
                </a:lnTo>
                <a:close/>
              </a:path>
            </a:pathLst>
          </a:custGeom>
          <a:noFill/>
          <a:ln w="9525">
            <a:solidFill>
              <a:schemeClr val="tx2"/>
            </a:solidFill>
            <a:round/>
            <a:headEnd/>
            <a:tailEnd/>
          </a:ln>
          <a:effectLst/>
        </p:spPr>
        <p:txBody>
          <a:bodyPr wrap="square" numCol="1" anchor="t" anchorCtr="0" compatLnSpc="1">
            <a:prstTxWarp prst="textNoShape">
              <a:avLst/>
            </a:prstTxWarp>
          </a:bodyPr>
          <a:lstStyle>
            <a:lvl1pPr algn="ctr">
              <a:buFontTx/>
              <a:buNone/>
              <a:defRPr sz="14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809996" y="2344684"/>
            <a:ext cx="3501548" cy="3516365"/>
          </a:xfrm>
        </p:spPr>
        <p:txBody>
          <a:bodyPr anchor="t"/>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a:extLst>
              <a:ext uri="{FF2B5EF4-FFF2-40B4-BE49-F238E27FC236}">
                <a16:creationId xmlns:a16="http://schemas.microsoft.com/office/drawing/2014/main" id="{EAF4C1DD-7673-4D84-AB2F-9E68CD70020E}"/>
              </a:ext>
            </a:extLst>
          </p:cNvPr>
          <p:cNvSpPr>
            <a:spLocks noGrp="1"/>
          </p:cNvSpPr>
          <p:nvPr>
            <p:ph type="dt" sz="half" idx="14"/>
          </p:nvPr>
        </p:nvSpPr>
        <p:spPr>
          <a:xfrm>
            <a:off x="2914650" y="6042025"/>
            <a:ext cx="731838" cy="365125"/>
          </a:xfrm>
        </p:spPr>
        <p:txBody>
          <a:bodyPr/>
          <a:lstStyle>
            <a:lvl1pPr>
              <a:defRPr/>
            </a:lvl1pPr>
          </a:lstStyle>
          <a:p>
            <a:pPr>
              <a:defRPr/>
            </a:pPr>
            <a:endParaRPr lang="en-US" altLang="en-US"/>
          </a:p>
        </p:txBody>
      </p:sp>
      <p:sp>
        <p:nvSpPr>
          <p:cNvPr id="6" name="Footer Placeholder 5">
            <a:extLst>
              <a:ext uri="{FF2B5EF4-FFF2-40B4-BE49-F238E27FC236}">
                <a16:creationId xmlns:a16="http://schemas.microsoft.com/office/drawing/2014/main" id="{22516D2C-8145-46EB-AC75-34E6CC308C5B}"/>
              </a:ext>
            </a:extLst>
          </p:cNvPr>
          <p:cNvSpPr>
            <a:spLocks noGrp="1"/>
          </p:cNvSpPr>
          <p:nvPr>
            <p:ph type="ftr" sz="quarter" idx="15"/>
          </p:nvPr>
        </p:nvSpPr>
        <p:spPr>
          <a:xfrm>
            <a:off x="442913" y="6042025"/>
            <a:ext cx="2471737" cy="365125"/>
          </a:xfrm>
        </p:spPr>
        <p:txBody>
          <a:bodyPr/>
          <a:lstStyle>
            <a:lvl1pPr>
              <a:defRPr/>
            </a:lvl1pPr>
          </a:lstStyle>
          <a:p>
            <a:pPr>
              <a:defRPr/>
            </a:pPr>
            <a:endParaRPr lang="en-US" altLang="en-US"/>
          </a:p>
        </p:txBody>
      </p:sp>
      <p:sp>
        <p:nvSpPr>
          <p:cNvPr id="7" name="Slide Number Placeholder 6">
            <a:extLst>
              <a:ext uri="{FF2B5EF4-FFF2-40B4-BE49-F238E27FC236}">
                <a16:creationId xmlns:a16="http://schemas.microsoft.com/office/drawing/2014/main" id="{B8831E57-88DD-46AF-89E0-04C5B2F0B629}"/>
              </a:ext>
            </a:extLst>
          </p:cNvPr>
          <p:cNvSpPr>
            <a:spLocks noGrp="1"/>
          </p:cNvSpPr>
          <p:nvPr>
            <p:ph type="sldNum" sz="quarter" idx="16"/>
          </p:nvPr>
        </p:nvSpPr>
        <p:spPr>
          <a:xfrm>
            <a:off x="3646488" y="5916613"/>
            <a:ext cx="796925" cy="490537"/>
          </a:xfrm>
        </p:spPr>
        <p:txBody>
          <a:bodyPr/>
          <a:lstStyle>
            <a:lvl1pPr>
              <a:defRPr/>
            </a:lvl1pPr>
          </a:lstStyle>
          <a:p>
            <a:pPr>
              <a:defRPr/>
            </a:pPr>
            <a:fld id="{2AC8F81F-201E-481B-9D93-6451481460B1}" type="slidenum">
              <a:rPr lang="en-US" altLang="en-US"/>
              <a:pPr>
                <a:defRPr/>
              </a:pPr>
              <a:t>‹#›</a:t>
            </a:fld>
            <a:endParaRPr lang="en-US" altLang="en-US"/>
          </a:p>
        </p:txBody>
      </p:sp>
    </p:spTree>
    <p:extLst>
      <p:ext uri="{BB962C8B-B14F-4D97-AF65-F5344CB8AC3E}">
        <p14:creationId xmlns:p14="http://schemas.microsoft.com/office/powerpoint/2010/main" val="3333074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8799A3B-ED43-42F9-A243-12676153A9C1}"/>
              </a:ext>
            </a:extLst>
          </p:cNvPr>
          <p:cNvSpPr>
            <a:spLocks noGrp="1"/>
          </p:cNvSpPr>
          <p:nvPr>
            <p:ph type="title"/>
          </p:nvPr>
        </p:nvSpPr>
        <p:spPr>
          <a:xfrm>
            <a:off x="809625" y="447675"/>
            <a:ext cx="7524750" cy="969963"/>
          </a:xfrm>
          <a:prstGeom prst="rect">
            <a:avLst/>
          </a:prstGeom>
          <a:effectLst>
            <a:outerShdw blurRad="50800" dir="14400000">
              <a:srgbClr val="000000">
                <a:alpha val="60000"/>
              </a:srgbClr>
            </a:outerShdw>
          </a:effectLst>
        </p:spPr>
        <p:txBody>
          <a:bodyPr vert="horz" lIns="91440" tIns="45720" rIns="91440" bIns="45720" rtlCol="0" anchor="b">
            <a:noAutofit/>
          </a:bodyPr>
          <a:lstStyle/>
          <a:p>
            <a:r>
              <a:rPr lang="en-US"/>
              <a:t>Click to edit Master title style</a:t>
            </a:r>
            <a:endParaRPr lang="en-US" dirty="0"/>
          </a:p>
        </p:txBody>
      </p:sp>
      <p:sp>
        <p:nvSpPr>
          <p:cNvPr id="3" name="Text Placeholder 2">
            <a:extLst>
              <a:ext uri="{FF2B5EF4-FFF2-40B4-BE49-F238E27FC236}">
                <a16:creationId xmlns:a16="http://schemas.microsoft.com/office/drawing/2014/main" id="{C23C0751-41BD-4722-BCBE-1528763A7F40}"/>
              </a:ext>
            </a:extLst>
          </p:cNvPr>
          <p:cNvSpPr>
            <a:spLocks noGrp="1"/>
          </p:cNvSpPr>
          <p:nvPr>
            <p:ph type="body" idx="1"/>
          </p:nvPr>
        </p:nvSpPr>
        <p:spPr>
          <a:xfrm>
            <a:off x="809625" y="2184400"/>
            <a:ext cx="7524750" cy="3675063"/>
          </a:xfrm>
          <a:prstGeom prst="rect">
            <a:avLst/>
          </a:prstGeom>
          <a:effectLst>
            <a:outerShdw blurRad="50800" dir="14400000">
              <a:srgbClr val="000000">
                <a:alpha val="40000"/>
              </a:srgbClr>
            </a:outerShdw>
          </a:effectLst>
        </p:spPr>
        <p:txBody>
          <a:bodyPr vert="horz" lIns="91440" tIns="45720" rIns="91440" bIns="45720" rtlCol="0" anchor="ctr">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Footer Placeholder 4">
            <a:extLst>
              <a:ext uri="{FF2B5EF4-FFF2-40B4-BE49-F238E27FC236}">
                <a16:creationId xmlns:a16="http://schemas.microsoft.com/office/drawing/2014/main" id="{EE0AF2A6-7A6C-4AC3-A8A3-CD1902116A78}"/>
              </a:ext>
            </a:extLst>
          </p:cNvPr>
          <p:cNvSpPr>
            <a:spLocks noGrp="1"/>
          </p:cNvSpPr>
          <p:nvPr>
            <p:ph type="ftr" sz="quarter" idx="3"/>
          </p:nvPr>
        </p:nvSpPr>
        <p:spPr>
          <a:xfrm>
            <a:off x="442913" y="6042025"/>
            <a:ext cx="6289675" cy="365125"/>
          </a:xfrm>
          <a:prstGeom prst="rect">
            <a:avLst/>
          </a:prstGeom>
        </p:spPr>
        <p:txBody>
          <a:bodyPr vert="horz" lIns="91440" tIns="45720" rIns="91440" bIns="45720" rtlCol="0" anchor="b"/>
          <a:lstStyle>
            <a:lvl1pPr algn="l" eaLnBrk="1" fontAlgn="auto" hangingPunct="1">
              <a:spcBef>
                <a:spcPts val="0"/>
              </a:spcBef>
              <a:spcAft>
                <a:spcPts val="0"/>
              </a:spcAft>
              <a:defRPr sz="900">
                <a:solidFill>
                  <a:schemeClr val="tx1"/>
                </a:solidFill>
                <a:latin typeface="+mn-lt"/>
              </a:defRPr>
            </a:lvl1pPr>
          </a:lstStyle>
          <a:p>
            <a:pPr>
              <a:defRPr/>
            </a:pPr>
            <a:endParaRPr lang="en-US" altLang="en-US"/>
          </a:p>
        </p:txBody>
      </p:sp>
      <p:sp>
        <p:nvSpPr>
          <p:cNvPr id="4" name="Date Placeholder 3">
            <a:extLst>
              <a:ext uri="{FF2B5EF4-FFF2-40B4-BE49-F238E27FC236}">
                <a16:creationId xmlns:a16="http://schemas.microsoft.com/office/drawing/2014/main" id="{DD940F51-CD3D-4707-B89D-C8EE766F7BEB}"/>
              </a:ext>
            </a:extLst>
          </p:cNvPr>
          <p:cNvSpPr>
            <a:spLocks noGrp="1"/>
          </p:cNvSpPr>
          <p:nvPr>
            <p:ph type="dt" sz="half" idx="2"/>
          </p:nvPr>
        </p:nvSpPr>
        <p:spPr>
          <a:xfrm>
            <a:off x="6911975" y="6042025"/>
            <a:ext cx="992188" cy="365125"/>
          </a:xfrm>
          <a:prstGeom prst="rect">
            <a:avLst/>
          </a:prstGeom>
        </p:spPr>
        <p:txBody>
          <a:bodyPr vert="horz" lIns="91440" tIns="45720" rIns="91440" bIns="45720" rtlCol="0" anchor="b"/>
          <a:lstStyle>
            <a:lvl1pPr algn="r" eaLnBrk="1" fontAlgn="auto" hangingPunct="1">
              <a:spcBef>
                <a:spcPts val="0"/>
              </a:spcBef>
              <a:spcAft>
                <a:spcPts val="0"/>
              </a:spcAft>
              <a:defRPr sz="900">
                <a:solidFill>
                  <a:schemeClr val="tx1"/>
                </a:solidFill>
                <a:latin typeface="+mn-lt"/>
              </a:defRPr>
            </a:lvl1pPr>
          </a:lstStyle>
          <a:p>
            <a:pPr>
              <a:defRPr/>
            </a:pPr>
            <a:endParaRPr lang="en-US" altLang="en-US"/>
          </a:p>
        </p:txBody>
      </p:sp>
      <p:sp>
        <p:nvSpPr>
          <p:cNvPr id="6" name="Slide Number Placeholder 5">
            <a:extLst>
              <a:ext uri="{FF2B5EF4-FFF2-40B4-BE49-F238E27FC236}">
                <a16:creationId xmlns:a16="http://schemas.microsoft.com/office/drawing/2014/main" id="{4EFBB93C-92A7-4586-A6B1-C8E15B416CF9}"/>
              </a:ext>
            </a:extLst>
          </p:cNvPr>
          <p:cNvSpPr>
            <a:spLocks noGrp="1"/>
          </p:cNvSpPr>
          <p:nvPr>
            <p:ph type="sldNum" sz="quarter" idx="4"/>
          </p:nvPr>
        </p:nvSpPr>
        <p:spPr>
          <a:xfrm>
            <a:off x="7904163" y="5916613"/>
            <a:ext cx="796925" cy="490537"/>
          </a:xfrm>
          <a:prstGeom prst="rect">
            <a:avLst/>
          </a:prstGeom>
        </p:spPr>
        <p:txBody>
          <a:bodyPr vert="horz" lIns="91440" tIns="45720" rIns="91440" bIns="10800" rtlCol="0" anchor="b"/>
          <a:lstStyle>
            <a:lvl1pPr algn="r" eaLnBrk="1" fontAlgn="auto" hangingPunct="1">
              <a:spcBef>
                <a:spcPts val="0"/>
              </a:spcBef>
              <a:spcAft>
                <a:spcPts val="0"/>
              </a:spcAft>
              <a:defRPr sz="2000" smtClean="0">
                <a:solidFill>
                  <a:schemeClr val="accent1"/>
                </a:solidFill>
                <a:latin typeface="+mn-lt"/>
              </a:defRPr>
            </a:lvl1pPr>
          </a:lstStyle>
          <a:p>
            <a:pPr>
              <a:defRPr/>
            </a:pPr>
            <a:fld id="{C2BCFCC3-F717-45A3-AE9B-2E4C30EF4016}" type="slidenum">
              <a:rPr lang="en-US" altLang="en-US"/>
              <a:pPr>
                <a:defRPr/>
              </a:pPr>
              <a:t>‹#›</a:t>
            </a:fld>
            <a:endParaRPr lang="en-US" altLang="en-US"/>
          </a:p>
        </p:txBody>
      </p:sp>
    </p:spTree>
  </p:cSld>
  <p:clrMap bg1="dk1" tx1="lt1" bg2="dk2" tx2="lt2" accent1="accent1" accent2="accent2" accent3="accent3" accent4="accent4" accent5="accent5" accent6="accent6" hlink="hlink" folHlink="folHlink"/>
  <p:sldLayoutIdLst>
    <p:sldLayoutId id="2147483862" r:id="rId1"/>
    <p:sldLayoutId id="2147483863" r:id="rId2"/>
    <p:sldLayoutId id="2147483864" r:id="rId3"/>
    <p:sldLayoutId id="2147483865" r:id="rId4"/>
    <p:sldLayoutId id="2147483866" r:id="rId5"/>
    <p:sldLayoutId id="2147483867" r:id="rId6"/>
    <p:sldLayoutId id="2147483860" r:id="rId7"/>
    <p:sldLayoutId id="2147483868" r:id="rId8"/>
    <p:sldLayoutId id="2147483869" r:id="rId9"/>
    <p:sldLayoutId id="2147483861" r:id="rId10"/>
    <p:sldLayoutId id="2147483870" r:id="rId11"/>
    <p:sldLayoutId id="2147483871" r:id="rId12"/>
    <p:sldLayoutId id="2147483872" r:id="rId13"/>
    <p:sldLayoutId id="2147483873" r:id="rId14"/>
  </p:sldLayoutIdLst>
  <p:txStyles>
    <p:titleStyle>
      <a:lvl1pPr algn="l" defTabSz="457200" rtl="0" fontAlgn="base">
        <a:spcBef>
          <a:spcPct val="0"/>
        </a:spcBef>
        <a:spcAft>
          <a:spcPct val="0"/>
        </a:spcAft>
        <a:defRPr sz="4000" b="1" kern="1200">
          <a:solidFill>
            <a:srgbClr val="FEFEFE"/>
          </a:solidFill>
          <a:latin typeface="+mj-lt"/>
          <a:ea typeface="Trebuchet MS" panose="020B0603020202020204" pitchFamily="34" charset="0"/>
          <a:cs typeface="Trebuchet MS"/>
        </a:defRPr>
      </a:lvl1pPr>
      <a:lvl2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2pPr>
      <a:lvl3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3pPr>
      <a:lvl4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4pPr>
      <a:lvl5pPr algn="l" defTabSz="457200" rtl="0" fontAlgn="base">
        <a:spcBef>
          <a:spcPct val="0"/>
        </a:spcBef>
        <a:spcAft>
          <a:spcPct val="0"/>
        </a:spcAft>
        <a:defRPr sz="4000" b="1">
          <a:solidFill>
            <a:srgbClr val="FEFEFE"/>
          </a:solidFill>
          <a:latin typeface="Century Gothic" panose="020B0502020202020204" pitchFamily="34" charset="0"/>
          <a:ea typeface="Trebuchet MS" panose="020B0603020202020204" pitchFamily="34" charset="0"/>
          <a:cs typeface="Trebuchet MS" panose="020B0603020202020204" pitchFamily="34" charset="0"/>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fontAlgn="base">
        <a:spcBef>
          <a:spcPct val="20000"/>
        </a:spcBef>
        <a:spcAft>
          <a:spcPts val="600"/>
        </a:spcAft>
        <a:buClr>
          <a:schemeClr val="accent1"/>
        </a:buClr>
        <a:buFont typeface="Wingdings 2" panose="05020102010507070707" pitchFamily="18" charset="2"/>
        <a:buChar char=""/>
        <a:defRPr kern="1200">
          <a:solidFill>
            <a:schemeClr val="tx1"/>
          </a:solidFill>
          <a:latin typeface="+mn-lt"/>
          <a:ea typeface="+mn-ea"/>
          <a:cs typeface="+mn-cs"/>
        </a:defRPr>
      </a:lvl1pPr>
      <a:lvl2pPr marL="742950" indent="-285750" algn="l" defTabSz="457200" rtl="0" fontAlgn="base">
        <a:spcBef>
          <a:spcPct val="20000"/>
        </a:spcBef>
        <a:spcAft>
          <a:spcPts val="600"/>
        </a:spcAft>
        <a:buClr>
          <a:schemeClr val="accent1"/>
        </a:buClr>
        <a:buFont typeface="Wingdings 2" panose="05020102010507070707" pitchFamily="18" charset="2"/>
        <a:buChar char=""/>
        <a:defRPr sz="1600" kern="1200">
          <a:solidFill>
            <a:schemeClr val="tx1"/>
          </a:solidFill>
          <a:latin typeface="+mn-lt"/>
          <a:ea typeface="+mn-ea"/>
          <a:cs typeface="+mn-cs"/>
        </a:defRPr>
      </a:lvl2pPr>
      <a:lvl3pPr marL="1143000" indent="-228600" algn="l" defTabSz="457200" rtl="0" fontAlgn="base">
        <a:spcBef>
          <a:spcPct val="20000"/>
        </a:spcBef>
        <a:spcAft>
          <a:spcPts val="600"/>
        </a:spcAft>
        <a:buClr>
          <a:schemeClr val="accent1"/>
        </a:buClr>
        <a:buFont typeface="Wingdings 2" panose="05020102010507070707" pitchFamily="18" charset="2"/>
        <a:buChar char=""/>
        <a:defRPr sz="1400" kern="1200">
          <a:solidFill>
            <a:schemeClr val="tx1"/>
          </a:solidFill>
          <a:latin typeface="+mn-lt"/>
          <a:ea typeface="+mn-ea"/>
          <a:cs typeface="+mn-cs"/>
        </a:defRPr>
      </a:lvl3pPr>
      <a:lvl4pPr marL="1600200" indent="-228600" algn="l" defTabSz="457200" rtl="0" fontAlgn="base">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4pPr>
      <a:lvl5pPr marL="2057400" indent="-228600" algn="l" defTabSz="457200" rtl="0" fontAlgn="base">
        <a:spcBef>
          <a:spcPct val="20000"/>
        </a:spcBef>
        <a:spcAft>
          <a:spcPts val="600"/>
        </a:spcAft>
        <a:buClr>
          <a:schemeClr val="accent1"/>
        </a:buClr>
        <a:buFont typeface="Wingdings 2" panose="05020102010507070707" pitchFamily="18" charset="2"/>
        <a:buChar char=""/>
        <a:defRPr sz="1200" kern="1200">
          <a:solidFill>
            <a:schemeClr val="tx1"/>
          </a:solidFill>
          <a:latin typeface="+mn-lt"/>
          <a:ea typeface="+mn-ea"/>
          <a:cs typeface="+mn-cs"/>
        </a:defRPr>
      </a:lvl5pPr>
      <a:lvl6pPr marL="24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6pPr>
      <a:lvl7pPr marL="28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7pPr>
      <a:lvl8pPr marL="32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8pPr>
      <a:lvl9pPr marL="3600000" indent="-228600" algn="l" defTabSz="457200" rtl="0" eaLnBrk="1" latinLnBrk="0" hangingPunct="1">
        <a:spcBef>
          <a:spcPct val="20000"/>
        </a:spcBef>
        <a:spcAft>
          <a:spcPts val="600"/>
        </a:spcAft>
        <a:buClr>
          <a:schemeClr val="accent1"/>
        </a:buClr>
        <a:buFont typeface="Wingdings 2" charset="2"/>
        <a:buChar char=""/>
        <a:defRPr sz="12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7.xml.rels><?xml version="1.0" encoding="UTF-8" standalone="yes"?>
<Relationships xmlns="http://schemas.openxmlformats.org/package/2006/relationships"><Relationship Id="rId2" Type="http://schemas.openxmlformats.org/officeDocument/2006/relationships/image" Target="../media/image25.jpeg"/><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8" Type="http://schemas.openxmlformats.org/officeDocument/2006/relationships/image" Target="../media/image13.svg"/><Relationship Id="rId3" Type="http://schemas.openxmlformats.org/officeDocument/2006/relationships/diagramLayout" Target="../diagrams/layout1.xml"/><Relationship Id="rId7" Type="http://schemas.openxmlformats.org/officeDocument/2006/relationships/image" Target="../media/image12.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3.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image" Target="../media/image26.gif"/><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diagramLayout" Target="../diagrams/layout5.xml"/><Relationship Id="rId2" Type="http://schemas.openxmlformats.org/officeDocument/2006/relationships/diagramData" Target="../diagrams/data5.xml"/><Relationship Id="rId1" Type="http://schemas.openxmlformats.org/officeDocument/2006/relationships/slideLayout" Target="../slideLayouts/slideLayout2.xml"/><Relationship Id="rId6" Type="http://schemas.microsoft.com/office/2007/relationships/diagramDrawing" Target="../diagrams/drawing5.xml"/><Relationship Id="rId5" Type="http://schemas.openxmlformats.org/officeDocument/2006/relationships/diagramColors" Target="../diagrams/colors5.xml"/><Relationship Id="rId4" Type="http://schemas.openxmlformats.org/officeDocument/2006/relationships/diagramQuickStyle" Target="../diagrams/quickStyle5.xml"/></Relationships>
</file>

<file path=ppt/slides/_rels/slide3.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2.xml"/><Relationship Id="rId2" Type="http://schemas.openxmlformats.org/officeDocument/2006/relationships/diagramData" Target="../diagrams/data2.xml"/><Relationship Id="rId1" Type="http://schemas.openxmlformats.org/officeDocument/2006/relationships/slideLayout" Target="../slideLayouts/slideLayout7.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s>
</file>

<file path=ppt/slides/_rels/slide6.xml.rels><?xml version="1.0" encoding="UTF-8" standalone="yes"?>
<Relationships xmlns="http://schemas.openxmlformats.org/package/2006/relationships"><Relationship Id="rId3" Type="http://schemas.openxmlformats.org/officeDocument/2006/relationships/diagramLayout" Target="../diagrams/layout3.xml"/><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7.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useBgFill="1">
        <p:nvSpPr>
          <p:cNvPr id="72" name="Rectangle 71">
            <a:extLst>
              <a:ext uri="{FF2B5EF4-FFF2-40B4-BE49-F238E27FC236}">
                <a16:creationId xmlns:a16="http://schemas.microsoft.com/office/drawing/2014/main" id="{2FE8DED1-24FF-4A79-873B-ECE3ABE7303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4" name="Freeform: Shape 73">
            <a:extLst>
              <a:ext uri="{FF2B5EF4-FFF2-40B4-BE49-F238E27FC236}">
                <a16:creationId xmlns:a16="http://schemas.microsoft.com/office/drawing/2014/main" id="{0AA6A048-501A-4387-906B-B8A8543E7B1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819" y="643467"/>
            <a:ext cx="8188361" cy="5571066"/>
          </a:xfrm>
          <a:custGeom>
            <a:avLst/>
            <a:gdLst>
              <a:gd name="connsiteX0" fmla="*/ 195712 w 10917814"/>
              <a:gd name="connsiteY0" fmla="*/ 0 h 5571066"/>
              <a:gd name="connsiteX1" fmla="*/ 5062165 w 10917814"/>
              <a:gd name="connsiteY1" fmla="*/ 0 h 5571066"/>
              <a:gd name="connsiteX2" fmla="*/ 5419638 w 10917814"/>
              <a:gd name="connsiteY2" fmla="*/ 268105 h 5571066"/>
              <a:gd name="connsiteX3" fmla="*/ 5428105 w 10917814"/>
              <a:gd name="connsiteY3" fmla="*/ 271280 h 5571066"/>
              <a:gd name="connsiteX4" fmla="*/ 5440804 w 10917814"/>
              <a:gd name="connsiteY4" fmla="*/ 276043 h 5571066"/>
              <a:gd name="connsiteX5" fmla="*/ 5453505 w 10917814"/>
              <a:gd name="connsiteY5" fmla="*/ 280805 h 5571066"/>
              <a:gd name="connsiteX6" fmla="*/ 5464088 w 10917814"/>
              <a:gd name="connsiteY6" fmla="*/ 280805 h 5571066"/>
              <a:gd name="connsiteX7" fmla="*/ 5476788 w 10917814"/>
              <a:gd name="connsiteY7" fmla="*/ 280805 h 5571066"/>
              <a:gd name="connsiteX8" fmla="*/ 5487371 w 10917814"/>
              <a:gd name="connsiteY8" fmla="*/ 276043 h 5571066"/>
              <a:gd name="connsiteX9" fmla="*/ 5500071 w 10917814"/>
              <a:gd name="connsiteY9" fmla="*/ 271280 h 5571066"/>
              <a:gd name="connsiteX10" fmla="*/ 5508538 w 10917814"/>
              <a:gd name="connsiteY10" fmla="*/ 268105 h 5571066"/>
              <a:gd name="connsiteX11" fmla="*/ 5866011 w 10917814"/>
              <a:gd name="connsiteY11" fmla="*/ 0 h 5571066"/>
              <a:gd name="connsiteX12" fmla="*/ 10722102 w 10917814"/>
              <a:gd name="connsiteY12" fmla="*/ 0 h 5571066"/>
              <a:gd name="connsiteX13" fmla="*/ 10917814 w 10917814"/>
              <a:gd name="connsiteY13" fmla="*/ 195712 h 5571066"/>
              <a:gd name="connsiteX14" fmla="*/ 10917814 w 10917814"/>
              <a:gd name="connsiteY14" fmla="*/ 5375354 h 5571066"/>
              <a:gd name="connsiteX15" fmla="*/ 10722102 w 10917814"/>
              <a:gd name="connsiteY15" fmla="*/ 5571066 h 5571066"/>
              <a:gd name="connsiteX16" fmla="*/ 195712 w 10917814"/>
              <a:gd name="connsiteY16" fmla="*/ 5571066 h 5571066"/>
              <a:gd name="connsiteX17" fmla="*/ 0 w 10917814"/>
              <a:gd name="connsiteY17" fmla="*/ 5375354 h 5571066"/>
              <a:gd name="connsiteX18" fmla="*/ 0 w 10917814"/>
              <a:gd name="connsiteY18" fmla="*/ 195712 h 5571066"/>
              <a:gd name="connsiteX19" fmla="*/ 195712 w 10917814"/>
              <a:gd name="connsiteY19" fmla="*/ 0 h 557106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Lst>
            <a:rect l="l" t="t" r="r" b="b"/>
            <a:pathLst>
              <a:path w="10917814" h="5571066">
                <a:moveTo>
                  <a:pt x="195712" y="0"/>
                </a:moveTo>
                <a:lnTo>
                  <a:pt x="5062165" y="0"/>
                </a:lnTo>
                <a:lnTo>
                  <a:pt x="5419638" y="268105"/>
                </a:lnTo>
                <a:lnTo>
                  <a:pt x="5428105" y="271280"/>
                </a:lnTo>
                <a:lnTo>
                  <a:pt x="5440804" y="276043"/>
                </a:lnTo>
                <a:lnTo>
                  <a:pt x="5453505" y="280805"/>
                </a:lnTo>
                <a:lnTo>
                  <a:pt x="5464088" y="280805"/>
                </a:lnTo>
                <a:lnTo>
                  <a:pt x="5476788" y="280805"/>
                </a:lnTo>
                <a:lnTo>
                  <a:pt x="5487371" y="276043"/>
                </a:lnTo>
                <a:lnTo>
                  <a:pt x="5500071" y="271280"/>
                </a:lnTo>
                <a:lnTo>
                  <a:pt x="5508538" y="268105"/>
                </a:lnTo>
                <a:lnTo>
                  <a:pt x="5866011" y="0"/>
                </a:lnTo>
                <a:lnTo>
                  <a:pt x="10722102" y="0"/>
                </a:lnTo>
                <a:cubicBezTo>
                  <a:pt x="10830191" y="0"/>
                  <a:pt x="10917814" y="87623"/>
                  <a:pt x="10917814" y="195712"/>
                </a:cubicBezTo>
                <a:lnTo>
                  <a:pt x="10917814" y="5375354"/>
                </a:lnTo>
                <a:cubicBezTo>
                  <a:pt x="10917814" y="5483443"/>
                  <a:pt x="10830191" y="5571066"/>
                  <a:pt x="10722102" y="5571066"/>
                </a:cubicBezTo>
                <a:lnTo>
                  <a:pt x="195712" y="5571066"/>
                </a:lnTo>
                <a:cubicBezTo>
                  <a:pt x="87623" y="5571066"/>
                  <a:pt x="0" y="5483443"/>
                  <a:pt x="0" y="5375354"/>
                </a:cubicBezTo>
                <a:lnTo>
                  <a:pt x="0" y="195712"/>
                </a:lnTo>
                <a:cubicBezTo>
                  <a:pt x="0" y="87623"/>
                  <a:pt x="87623" y="0"/>
                  <a:pt x="195712" y="0"/>
                </a:cubicBezTo>
                <a:close/>
              </a:path>
            </a:pathLst>
          </a:custGeom>
          <a:noFill/>
          <a:ln w="19050">
            <a:solidFill>
              <a:schemeClr val="accent1"/>
            </a:solidFill>
          </a:ln>
          <a:effectLst/>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53250" name="Rectangle 2">
            <a:extLst>
              <a:ext uri="{FF2B5EF4-FFF2-40B4-BE49-F238E27FC236}">
                <a16:creationId xmlns:a16="http://schemas.microsoft.com/office/drawing/2014/main" id="{6F428FFE-B727-45D3-9E8E-BD2FFD88E5B2}"/>
              </a:ext>
            </a:extLst>
          </p:cNvPr>
          <p:cNvSpPr>
            <a:spLocks noGrp="1" noChangeArrowheads="1"/>
          </p:cNvSpPr>
          <p:nvPr>
            <p:ph type="ctrTitle"/>
          </p:nvPr>
        </p:nvSpPr>
        <p:spPr>
          <a:xfrm>
            <a:off x="960419" y="1286935"/>
            <a:ext cx="7228615" cy="2668377"/>
          </a:xfrm>
          <a:effectLst/>
        </p:spPr>
        <p:txBody>
          <a:bodyPr>
            <a:normAutofit/>
          </a:bodyPr>
          <a:lstStyle/>
          <a:p>
            <a:pPr algn="ctr">
              <a:lnSpc>
                <a:spcPct val="90000"/>
              </a:lnSpc>
              <a:spcAft>
                <a:spcPts val="800"/>
              </a:spcAft>
            </a:pPr>
            <a:r>
              <a:rPr lang="en-IE" sz="3800" dirty="0">
                <a:solidFill>
                  <a:schemeClr val="tx1"/>
                </a:solidFill>
                <a:latin typeface="Calibri" panose="020F0502020204030204" pitchFamily="34" charset="0"/>
                <a:ea typeface="Calibri" panose="020F0502020204030204" pitchFamily="34" charset="0"/>
                <a:cs typeface="Calibri" panose="020F0502020204030204" pitchFamily="34" charset="0"/>
              </a:rPr>
              <a:t>Stability for Who?  An exploration of the experiences of parents who have children in foster care</a:t>
            </a:r>
            <a:br>
              <a:rPr lang="en-IE" sz="3800" dirty="0">
                <a:solidFill>
                  <a:schemeClr val="tx1"/>
                </a:solidFill>
                <a:latin typeface="Calibri" panose="020F0502020204030204" pitchFamily="34" charset="0"/>
                <a:ea typeface="Calibri" panose="020F0502020204030204" pitchFamily="34" charset="0"/>
                <a:cs typeface="Times New Roman" panose="02020603050405020304" pitchFamily="18" charset="0"/>
              </a:rPr>
            </a:br>
            <a:endParaRPr lang="en-IE" altLang="en-GB" sz="3800" i="1" dirty="0">
              <a:solidFill>
                <a:schemeClr val="tx1"/>
              </a:solidFill>
            </a:endParaRPr>
          </a:p>
        </p:txBody>
      </p:sp>
      <p:sp>
        <p:nvSpPr>
          <p:cNvPr id="53251" name="Rectangle 3">
            <a:extLst>
              <a:ext uri="{FF2B5EF4-FFF2-40B4-BE49-F238E27FC236}">
                <a16:creationId xmlns:a16="http://schemas.microsoft.com/office/drawing/2014/main" id="{4C0AD0C0-94F7-4922-8B40-40CFD5BEA047}"/>
              </a:ext>
            </a:extLst>
          </p:cNvPr>
          <p:cNvSpPr>
            <a:spLocks noGrp="1" noChangeArrowheads="1"/>
          </p:cNvSpPr>
          <p:nvPr>
            <p:ph type="subTitle" idx="1"/>
          </p:nvPr>
        </p:nvSpPr>
        <p:spPr>
          <a:xfrm>
            <a:off x="960419" y="4116179"/>
            <a:ext cx="7228615" cy="1599642"/>
          </a:xfrm>
          <a:effectLst/>
        </p:spPr>
        <p:txBody>
          <a:bodyPr>
            <a:normAutofit/>
          </a:bodyPr>
          <a:lstStyle/>
          <a:p>
            <a:pPr algn="ctr" eaLnBrk="1" hangingPunct="1">
              <a:lnSpc>
                <a:spcPct val="90000"/>
              </a:lnSpc>
              <a:defRPr/>
            </a:pPr>
            <a:r>
              <a:rPr lang="en-IE" altLang="en-GB" sz="1300" noProof="1">
                <a:effectLst>
                  <a:outerShdw blurRad="38100" dist="38100" dir="2700000">
                    <a:srgbClr val="FFFFFF"/>
                  </a:outerShdw>
                </a:effectLst>
              </a:rPr>
              <a:t>Seán Lynch &amp; Majella Hynan </a:t>
            </a:r>
          </a:p>
          <a:p>
            <a:pPr algn="ctr" eaLnBrk="1" hangingPunct="1">
              <a:lnSpc>
                <a:spcPct val="90000"/>
              </a:lnSpc>
              <a:defRPr/>
            </a:pPr>
            <a:r>
              <a:rPr lang="en-IE" altLang="en-GB" sz="1300" noProof="1">
                <a:effectLst>
                  <a:outerShdw blurRad="38100" dist="38100" dir="2700000">
                    <a:srgbClr val="FFFFFF"/>
                  </a:outerShdw>
                </a:effectLst>
              </a:rPr>
              <a:t>14/06/2019</a:t>
            </a:r>
          </a:p>
          <a:p>
            <a:pPr algn="ctr">
              <a:lnSpc>
                <a:spcPct val="90000"/>
              </a:lnSpc>
              <a:defRPr/>
            </a:pPr>
            <a:endParaRPr lang="en-IE" sz="1300" b="1" dirty="0"/>
          </a:p>
          <a:p>
            <a:pPr algn="ctr">
              <a:lnSpc>
                <a:spcPct val="90000"/>
              </a:lnSpc>
              <a:defRPr/>
            </a:pPr>
            <a:endParaRPr lang="en-IE" sz="1300" b="1" dirty="0"/>
          </a:p>
          <a:p>
            <a:pPr algn="ctr">
              <a:lnSpc>
                <a:spcPct val="90000"/>
              </a:lnSpc>
              <a:defRPr/>
            </a:pPr>
            <a:r>
              <a:rPr lang="en-IE" sz="1300" b="1" dirty="0"/>
              <a:t>All Ireland Social Work Research Conference</a:t>
            </a:r>
          </a:p>
          <a:p>
            <a:pPr algn="ctr" eaLnBrk="1" hangingPunct="1">
              <a:lnSpc>
                <a:spcPct val="90000"/>
              </a:lnSpc>
              <a:defRPr/>
            </a:pPr>
            <a:endParaRPr lang="en-GB" altLang="en-US" sz="1300" noProof="1">
              <a:effectLst>
                <a:outerShdw blurRad="38100" dist="38100" dir="2700000">
                  <a:srgbClr val="FFFFFF"/>
                </a:outerShdw>
              </a:effectLst>
            </a:endParaRPr>
          </a:p>
        </p:txBody>
      </p:sp>
    </p:spTree>
    <p:extLst>
      <p:ext uri="{BB962C8B-B14F-4D97-AF65-F5344CB8AC3E}">
        <p14:creationId xmlns:p14="http://schemas.microsoft.com/office/powerpoint/2010/main" val="3632617301"/>
      </p:ext>
    </p:extLst>
  </p:cSld>
  <p:clrMapOvr>
    <a:masterClrMapping/>
  </p:clrMapOvr>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Powerlessness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23273"/>
          </a:xfrm>
        </p:spPr>
        <p:txBody>
          <a:bodyPr>
            <a:normAutofit fontScale="62500" lnSpcReduction="20000"/>
          </a:bodyPr>
          <a:lstStyle/>
          <a:p>
            <a:endParaRPr lang="en-IE" sz="2200" dirty="0"/>
          </a:p>
          <a:p>
            <a:pPr marL="0" indent="0">
              <a:buNone/>
            </a:pPr>
            <a:r>
              <a:rPr lang="en-IE" sz="2200" dirty="0"/>
              <a:t>The loss of a child through the care system has an enormous psychological affects on parents and can lead to circumstances that Broadhurst and Mason (2017) describe as ‘collateral consequences’. </a:t>
            </a:r>
          </a:p>
          <a:p>
            <a:pPr marL="0" indent="0">
              <a:buNone/>
            </a:pPr>
            <a:endParaRPr lang="en-IE" sz="2200" dirty="0"/>
          </a:p>
          <a:p>
            <a:pPr marL="0" indent="0">
              <a:buNone/>
            </a:pPr>
            <a:r>
              <a:rPr lang="en-IE" sz="2200" dirty="0"/>
              <a:t>The stigma and strong emotions that arise from having children in care can intensify parents’ underlying difficulties and this can often lead to crisis. </a:t>
            </a:r>
          </a:p>
          <a:p>
            <a:pPr marL="0" indent="0">
              <a:buNone/>
            </a:pPr>
            <a:endParaRPr lang="en-IE" sz="2200" dirty="0"/>
          </a:p>
          <a:p>
            <a:pPr marL="0" indent="0">
              <a:buNone/>
            </a:pPr>
            <a:endParaRPr lang="en-IE" sz="2200" dirty="0"/>
          </a:p>
          <a:p>
            <a:pPr marL="0" indent="0">
              <a:buNone/>
            </a:pPr>
            <a:r>
              <a:rPr lang="en-IE" sz="2200" dirty="0"/>
              <a:t>Within our study, the frustration and the exacerbation of underlying difficulties were evident in parent’s experiences. </a:t>
            </a:r>
          </a:p>
          <a:p>
            <a:pPr marL="0" indent="0">
              <a:buNone/>
            </a:pPr>
            <a:endParaRPr lang="en-IE" sz="2200" dirty="0"/>
          </a:p>
          <a:p>
            <a:pPr marL="0" indent="0">
              <a:buNone/>
            </a:pPr>
            <a:r>
              <a:rPr lang="en-IE" sz="2200" dirty="0"/>
              <a:t>Previous research has asserted that parents felt that society labelled them unfairly as ‘unfit’ and ‘bad parents’ and they are ‘powerless in determining their own futures’ (Moran et al, 2017:56; </a:t>
            </a:r>
            <a:r>
              <a:rPr lang="en-IE" sz="2200" dirty="0" err="1"/>
              <a:t>Slettebo</a:t>
            </a:r>
            <a:r>
              <a:rPr lang="en-IE" sz="2200" dirty="0"/>
              <a:t>, 2011; Regan and Riddler, 2010; Morris, 2018). </a:t>
            </a:r>
          </a:p>
          <a:p>
            <a:pPr marL="0" indent="0">
              <a:buNone/>
            </a:pPr>
            <a:endParaRPr lang="en-IE" sz="2200" dirty="0"/>
          </a:p>
          <a:p>
            <a:pPr marL="0" indent="0">
              <a:buNone/>
            </a:pPr>
            <a:r>
              <a:rPr lang="en-IE" sz="2200" dirty="0"/>
              <a:t>This was also evident in our study where parents spoke of the stigma they faced in their local communities when a child, or children, were  removed from their care:</a:t>
            </a:r>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“If you have permission to collect your child from the school, and everyone else is collecting theirs, it’s like they’re looking down at you. It’s like everyone’s talking about you and you can hear them all whispering. You’re standing there, going oh my God they’re all talking about me now and you can hear them, you can feel them looking at you... you can hear them nattering.”</a:t>
            </a:r>
          </a:p>
        </p:txBody>
      </p:sp>
    </p:spTree>
    <p:extLst>
      <p:ext uri="{BB962C8B-B14F-4D97-AF65-F5344CB8AC3E}">
        <p14:creationId xmlns:p14="http://schemas.microsoft.com/office/powerpoint/2010/main" val="30392317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 calcmode="lin" valueType="num">
                                      <p:cBhvr additive="base">
                                        <p:cTn id="2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anim calcmode="lin" valueType="num">
                                      <p:cBhvr additive="base">
                                        <p:cTn id="3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Powerlessness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p:txBody>
          <a:bodyPr>
            <a:normAutofit fontScale="25000" lnSpcReduction="20000"/>
          </a:bodyPr>
          <a:lstStyle/>
          <a:p>
            <a:pPr marL="0" indent="0">
              <a:buNone/>
            </a:pPr>
            <a:endParaRPr lang="en-IE" sz="7200" dirty="0"/>
          </a:p>
          <a:p>
            <a:pPr marL="0" indent="0">
              <a:buNone/>
            </a:pPr>
            <a:r>
              <a:rPr lang="en-IE" sz="6400" dirty="0"/>
              <a:t>Power is embedded within social work practice (Smithson and Gibson, 2017)and this was frequently cited by parents. </a:t>
            </a:r>
          </a:p>
          <a:p>
            <a:pPr marL="0" indent="0">
              <a:buNone/>
            </a:pPr>
            <a:endParaRPr lang="en-IE" sz="6400" dirty="0"/>
          </a:p>
          <a:p>
            <a:pPr marL="0" indent="0">
              <a:buNone/>
            </a:pPr>
            <a:r>
              <a:rPr lang="en-IE" sz="6400" dirty="0"/>
              <a:t>As noted by O’Brien et al (2015:8), the ‘anger, frustration and powerlessness’ of parents engaging with the care system can militate against meaningful contact.</a:t>
            </a:r>
          </a:p>
          <a:p>
            <a:pPr marL="0" indent="0">
              <a:buNone/>
            </a:pPr>
            <a:endParaRPr lang="en-IE" sz="6400" dirty="0"/>
          </a:p>
          <a:p>
            <a:pPr marL="0" indent="0">
              <a:buNone/>
            </a:pPr>
            <a:endParaRPr lang="en-IE" sz="6400" dirty="0"/>
          </a:p>
          <a:p>
            <a:pPr marL="0" indent="0">
              <a:buNone/>
            </a:pPr>
            <a:r>
              <a:rPr lang="en-IE" sz="6400" dirty="0"/>
              <a:t>Several parents spoke of feeling disempowered even when they were included in events relating to their children: </a:t>
            </a:r>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“I used to go to his doctor’s appointments when he’d be getting his injections. If he was upset and all, the foster carers would take him away. They never gave me that chance to like soothe him or try and calm him. They wouldn’t even say did he want to go to me and like I’d find that hard because I'm his mother and like he was sore…..”</a:t>
            </a:r>
          </a:p>
          <a:p>
            <a:endParaRPr lang="en-IE" dirty="0">
              <a:latin typeface="Arial Black" panose="020B0A04020102020204" pitchFamily="34" charset="0"/>
            </a:endParaRPr>
          </a:p>
        </p:txBody>
      </p:sp>
    </p:spTree>
    <p:extLst>
      <p:ext uri="{BB962C8B-B14F-4D97-AF65-F5344CB8AC3E}">
        <p14:creationId xmlns:p14="http://schemas.microsoft.com/office/powerpoint/2010/main" val="18071617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The Value of Relationships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p:txBody>
          <a:bodyPr>
            <a:normAutofit fontScale="70000" lnSpcReduction="20000"/>
          </a:bodyPr>
          <a:lstStyle/>
          <a:p>
            <a:endParaRPr lang="en-IE" sz="2200" dirty="0"/>
          </a:p>
          <a:p>
            <a:pPr marL="0" indent="0">
              <a:buNone/>
            </a:pPr>
            <a:r>
              <a:rPr lang="en-IE" dirty="0"/>
              <a:t>Establishing caring and supportive relationships with the foster family is considered a crucial need of children in care (Bell et al, 2015).</a:t>
            </a:r>
          </a:p>
          <a:p>
            <a:pPr marL="0" indent="0">
              <a:buNone/>
            </a:pPr>
            <a:endParaRPr lang="en-IE" dirty="0"/>
          </a:p>
          <a:p>
            <a:pPr marL="0" indent="0">
              <a:buNone/>
            </a:pPr>
            <a:r>
              <a:rPr lang="en-IE" dirty="0"/>
              <a:t>The importance of forming and maintaining appropriate relationships between parents and foster carers was highlighted, as were the benefits to all involved when this worked well. </a:t>
            </a:r>
          </a:p>
          <a:p>
            <a:pPr marL="0" indent="0">
              <a:buNone/>
            </a:pPr>
            <a:endParaRPr lang="en-IE" dirty="0"/>
          </a:p>
          <a:p>
            <a:pPr marL="0" indent="0">
              <a:buNone/>
            </a:pPr>
            <a:endParaRPr lang="en-IE" dirty="0"/>
          </a:p>
          <a:p>
            <a:pPr marL="0" indent="0">
              <a:buNone/>
            </a:pPr>
            <a:r>
              <a:rPr lang="en-IE" dirty="0"/>
              <a:t>Where these relationships are in the child’s best interests, children in foster care generally need continuity of the relationships with their birth family members (Mason 2008; Moran et al, 2016). </a:t>
            </a:r>
          </a:p>
          <a:p>
            <a:pPr marL="0" indent="0">
              <a:buNone/>
            </a:pPr>
            <a:endParaRPr lang="en-IE" dirty="0"/>
          </a:p>
          <a:p>
            <a:pPr marL="0" indent="0">
              <a:buNone/>
            </a:pPr>
            <a:r>
              <a:rPr lang="en-IE" dirty="0"/>
              <a:t>The challenges faced by parents included feeling that decisions were made without their input or being isolated in matters relating to their children. </a:t>
            </a:r>
          </a:p>
          <a:p>
            <a:pPr marL="0" indent="0">
              <a:buNone/>
            </a:pPr>
            <a:endParaRPr lang="en-IE" dirty="0"/>
          </a:p>
          <a:p>
            <a:pPr marL="0" indent="0">
              <a:buNone/>
            </a:pPr>
            <a:r>
              <a:rPr lang="en-IE" dirty="0"/>
              <a:t>In discussing their relationship with their children’s foster carers, themes of being included and valued emerged in parents’ narratives, and the smallest gestures were greatly cherished: </a:t>
            </a:r>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“I know it’s not a lot to people but when you’re a parent and you get a birthday card, it’s not about the present but it means a lot. I’m never forgotten for my birthday, never forgotten for Christmas, Mother’s Day, Easter. Like I’m number one, she makes me feel number one to my children so I’ve nothing but good things to say about the foster carer.” </a:t>
            </a:r>
          </a:p>
          <a:p>
            <a:endParaRPr lang="en-IE" dirty="0">
              <a:latin typeface="Arial Black" panose="020B0A04020102020204" pitchFamily="34" charset="0"/>
            </a:endParaRPr>
          </a:p>
        </p:txBody>
      </p:sp>
    </p:spTree>
    <p:extLst>
      <p:ext uri="{BB962C8B-B14F-4D97-AF65-F5344CB8AC3E}">
        <p14:creationId xmlns:p14="http://schemas.microsoft.com/office/powerpoint/2010/main" val="69700340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 calcmode="lin" valueType="num">
                                      <p:cBhvr additive="base">
                                        <p:cTn id="2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anim calcmode="lin" valueType="num">
                                      <p:cBhvr additive="base">
                                        <p:cTn id="3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The Value of Relationships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p:txBody>
          <a:bodyPr>
            <a:normAutofit fontScale="70000" lnSpcReduction="20000"/>
          </a:bodyPr>
          <a:lstStyle/>
          <a:p>
            <a:pPr marL="0" indent="0">
              <a:buNone/>
            </a:pPr>
            <a:endParaRPr lang="en-IE" sz="2200" dirty="0"/>
          </a:p>
          <a:p>
            <a:pPr marL="0" indent="0">
              <a:buNone/>
            </a:pPr>
            <a:endParaRPr lang="en-IE" sz="2200" dirty="0"/>
          </a:p>
          <a:p>
            <a:pPr marL="0" indent="0">
              <a:buNone/>
            </a:pPr>
            <a:endParaRPr lang="en-IE" sz="2200" dirty="0"/>
          </a:p>
          <a:p>
            <a:pPr marL="0" indent="0">
              <a:buNone/>
            </a:pPr>
            <a:r>
              <a:rPr lang="en-IE" sz="2200" dirty="0"/>
              <a:t>Mutual respect (with the foster carer’s) was fundamental, as asserted by this parent: </a:t>
            </a:r>
          </a:p>
          <a:p>
            <a:pPr marL="0" indent="0">
              <a:buNone/>
            </a:pPr>
            <a:endParaRPr lang="en-IE" sz="2200" dirty="0"/>
          </a:p>
          <a:p>
            <a:pPr marL="0" indent="0">
              <a:buNone/>
            </a:pPr>
            <a:r>
              <a:rPr lang="en-IE" sz="2200" dirty="0">
                <a:latin typeface="Arial Black" panose="020B0A04020102020204" pitchFamily="34" charset="0"/>
              </a:rPr>
              <a:t>“There’s respect there, from one mother to another mother... if you don’t have respect for each other there’s no point even in trying to make it work.”</a:t>
            </a:r>
          </a:p>
          <a:p>
            <a:pPr marL="0" indent="0">
              <a:buNone/>
            </a:pPr>
            <a:endParaRPr lang="en-IE" sz="2200" dirty="0"/>
          </a:p>
          <a:p>
            <a:pPr marL="0" indent="0">
              <a:buNone/>
            </a:pPr>
            <a:r>
              <a:rPr lang="en-IE" sz="2200" dirty="0"/>
              <a:t>The challenges faced by parents included feeling that decisions were made without their input.</a:t>
            </a:r>
          </a:p>
          <a:p>
            <a:pPr marL="0" indent="0">
              <a:buNone/>
            </a:pPr>
            <a:endParaRPr lang="en-IE" sz="2200" dirty="0"/>
          </a:p>
          <a:p>
            <a:pPr marL="0" indent="0">
              <a:buNone/>
            </a:pPr>
            <a:r>
              <a:rPr lang="en-IE" sz="2200" dirty="0"/>
              <a:t>Parents felt it was important to keep updated on all matters relating to their children such as school and activities: </a:t>
            </a:r>
          </a:p>
          <a:p>
            <a:pPr marL="0" indent="0">
              <a:buNone/>
            </a:pPr>
            <a:endParaRPr lang="en-IE" sz="2200" dirty="0"/>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 “I know they have to care for the children, but it’s great when you get included... even though it doesn’t feel like you’re actually included, like going on trips with them (laughs)…  It doesn’t have to be that, it’s the little things like the updates or even the small talk at meetings” </a:t>
            </a:r>
          </a:p>
        </p:txBody>
      </p:sp>
    </p:spTree>
    <p:extLst>
      <p:ext uri="{BB962C8B-B14F-4D97-AF65-F5344CB8AC3E}">
        <p14:creationId xmlns:p14="http://schemas.microsoft.com/office/powerpoint/2010/main" val="66149841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 calcmode="lin" valueType="num">
                                      <p:cBhvr additive="base">
                                        <p:cTn id="1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anim calcmode="lin" valueType="num">
                                      <p:cBhvr additive="base">
                                        <p:cTn id="2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The Value of Relationships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p:txBody>
          <a:bodyPr>
            <a:normAutofit fontScale="70000" lnSpcReduction="20000"/>
          </a:bodyPr>
          <a:lstStyle/>
          <a:p>
            <a:pPr marL="0" indent="0">
              <a:buNone/>
            </a:pPr>
            <a:endParaRPr lang="en-IE" sz="2200" dirty="0"/>
          </a:p>
          <a:p>
            <a:pPr marL="0" indent="0">
              <a:buNone/>
            </a:pPr>
            <a:endParaRPr lang="en-IE" sz="2200" dirty="0"/>
          </a:p>
          <a:p>
            <a:pPr marL="0" indent="0">
              <a:buNone/>
            </a:pPr>
            <a:r>
              <a:rPr lang="en-IE" sz="2200" dirty="0"/>
              <a:t>Several parents reported having a positive relationship with previous social worker’s and foster carer’s, as highlighted by this parent who spoke positively of her experiences prior to reunification: </a:t>
            </a:r>
          </a:p>
          <a:p>
            <a:pPr marL="0" indent="0">
              <a:buNone/>
            </a:pPr>
            <a:endParaRPr lang="en-IE" sz="2200" dirty="0">
              <a:latin typeface="Arial Black" panose="020B0A04020102020204" pitchFamily="34" charset="0"/>
            </a:endParaRPr>
          </a:p>
          <a:p>
            <a:pPr marL="0" indent="0">
              <a:buNone/>
            </a:pPr>
            <a:r>
              <a:rPr lang="en-IE" dirty="0">
                <a:latin typeface="Arial Black" panose="020B0A04020102020204" pitchFamily="34" charset="0"/>
              </a:rPr>
              <a:t>“It was all about working together, making decisions together. No decisions were made behind my back, I was involved in everything. So that’s what made it work for me when I felt that I was involved and included in every decision.”</a:t>
            </a:r>
          </a:p>
          <a:p>
            <a:pPr marL="0" indent="0">
              <a:buNone/>
            </a:pPr>
            <a:endParaRPr lang="en-IE" sz="2200" dirty="0"/>
          </a:p>
          <a:p>
            <a:pPr marL="0" indent="0">
              <a:buNone/>
            </a:pPr>
            <a:r>
              <a:rPr lang="en-IE" sz="2200" dirty="0"/>
              <a:t>The relationship with the allocated social worker was discussed, both in its challenges and benefits. </a:t>
            </a:r>
          </a:p>
          <a:p>
            <a:pPr marL="0" indent="0">
              <a:buNone/>
            </a:pPr>
            <a:endParaRPr lang="en-IE" sz="2200" dirty="0"/>
          </a:p>
          <a:p>
            <a:pPr marL="0" indent="0">
              <a:buNone/>
            </a:pPr>
            <a:r>
              <a:rPr lang="en-IE" sz="2200" dirty="0"/>
              <a:t>A core theme referenced by parents was the feeling of having to navigate supports on their own: </a:t>
            </a:r>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fontScale="92500"/>
          </a:bodyPr>
          <a:lstStyle/>
          <a:p>
            <a:r>
              <a:rPr lang="en-IE" dirty="0">
                <a:latin typeface="Arial Black" panose="020B0A04020102020204" pitchFamily="34" charset="0"/>
              </a:rPr>
              <a:t>“The best line that I heard that’s used by social workers, is I’m not your social worker, I’m your child’s social worker. I feel that I cannot go and ask any one of them for help, and yet the child is taken from your care because you’ve done wrong. Yes, you admit you’ve done wrong, you’re screaming for help, to get better so you can actually have your child home with you. They should actually be there and saying that we’re here to support the family, but I don’t feel like they’re supporting the whole family.”.” </a:t>
            </a:r>
          </a:p>
          <a:p>
            <a:endParaRPr lang="en-IE" dirty="0">
              <a:latin typeface="Arial Black" panose="020B0A04020102020204" pitchFamily="34" charset="0"/>
            </a:endParaRPr>
          </a:p>
        </p:txBody>
      </p:sp>
    </p:spTree>
    <p:extLst>
      <p:ext uri="{BB962C8B-B14F-4D97-AF65-F5344CB8AC3E}">
        <p14:creationId xmlns:p14="http://schemas.microsoft.com/office/powerpoint/2010/main" val="34891710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 calcmode="lin" valueType="num">
                                      <p:cBhvr additive="base">
                                        <p:cTn id="2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Importance of Communication</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85000" lnSpcReduction="20000"/>
          </a:bodyPr>
          <a:lstStyle/>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pPr marL="0" indent="0">
              <a:buNone/>
            </a:pPr>
            <a:r>
              <a:rPr lang="en-IE" sz="2200" dirty="0"/>
              <a:t>Open communication between social workers, foster carers children and families was seen as having a positive impact on relationships. </a:t>
            </a:r>
          </a:p>
          <a:p>
            <a:pPr marL="0" indent="0">
              <a:buNone/>
            </a:pPr>
            <a:endParaRPr lang="en-IE" sz="2200" dirty="0"/>
          </a:p>
          <a:p>
            <a:pPr marL="0" indent="0">
              <a:buNone/>
            </a:pPr>
            <a:r>
              <a:rPr lang="en-IE" sz="2200" dirty="0"/>
              <a:t>The ‘little things’</a:t>
            </a:r>
          </a:p>
          <a:p>
            <a:pPr marL="0" indent="0">
              <a:buNone/>
            </a:pPr>
            <a:endParaRPr lang="en-IE" sz="2200" dirty="0"/>
          </a:p>
          <a:p>
            <a:pPr marL="0" indent="0">
              <a:buNone/>
            </a:pPr>
            <a:r>
              <a:rPr lang="en-IE" sz="2200" dirty="0"/>
              <a:t>Parents highlighted the benefits of feeling listened to and being involved in matters relating to their children as well as adequate notice of meetings and contact. </a:t>
            </a:r>
          </a:p>
          <a:p>
            <a:pPr marL="0" indent="0">
              <a:buNone/>
            </a:pPr>
            <a:endParaRPr lang="en-IE" sz="2200" dirty="0"/>
          </a:p>
          <a:p>
            <a:pPr marL="0" indent="0">
              <a:buNone/>
            </a:pPr>
            <a:endParaRPr lang="en-IE" sz="2200" dirty="0"/>
          </a:p>
          <a:p>
            <a:pPr marL="0" indent="0">
              <a:buNone/>
            </a:pPr>
            <a:r>
              <a:rPr lang="en-IE" sz="2200" dirty="0"/>
              <a:t>When communication was positive: </a:t>
            </a:r>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“I feel like I am involved with my children so that’s what makes it work for me. I know my kids are okay, even if they’ve got the dentist, I don’t have to wait to go to a case conference to find it all out. But it hasn’t always been like that, I had to fight so hard to get myself included in my children’s lives.”</a:t>
            </a:r>
          </a:p>
        </p:txBody>
      </p:sp>
    </p:spTree>
    <p:extLst>
      <p:ext uri="{BB962C8B-B14F-4D97-AF65-F5344CB8AC3E}">
        <p14:creationId xmlns:p14="http://schemas.microsoft.com/office/powerpoint/2010/main" val="15567093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anim calcmode="lin" valueType="num">
                                      <p:cBhvr additive="base">
                                        <p:cTn id="1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8" end="8"/>
                                            </p:txEl>
                                          </p:spTgt>
                                        </p:tgtEl>
                                        <p:attrNameLst>
                                          <p:attrName>style.visibility</p:attrName>
                                        </p:attrNameLst>
                                      </p:cBhvr>
                                      <p:to>
                                        <p:strVal val="visible"/>
                                      </p:to>
                                    </p:set>
                                    <p:anim calcmode="lin" valueType="num">
                                      <p:cBhvr additive="base">
                                        <p:cTn id="19"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11" end="11"/>
                                            </p:txEl>
                                          </p:spTgt>
                                        </p:tgtEl>
                                        <p:attrNameLst>
                                          <p:attrName>style.visibility</p:attrName>
                                        </p:attrNameLst>
                                      </p:cBhvr>
                                      <p:to>
                                        <p:strVal val="visible"/>
                                      </p:to>
                                    </p:set>
                                    <p:anim calcmode="lin" valueType="num">
                                      <p:cBhvr additive="base">
                                        <p:cTn id="25"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Importance of Communication</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40000" lnSpcReduction="20000"/>
          </a:bodyPr>
          <a:lstStyle/>
          <a:p>
            <a:pPr marL="0" indent="0">
              <a:buNone/>
            </a:pPr>
            <a:endParaRPr lang="en-IE" sz="2200" dirty="0"/>
          </a:p>
          <a:p>
            <a:pPr marL="0" indent="0">
              <a:buNone/>
            </a:pPr>
            <a:endParaRPr lang="en-IE" sz="2200" dirty="0"/>
          </a:p>
          <a:p>
            <a:pPr marL="0" indent="0">
              <a:buNone/>
            </a:pPr>
            <a:endParaRPr lang="en-IE" sz="3500" dirty="0"/>
          </a:p>
          <a:p>
            <a:pPr marL="0" indent="0">
              <a:buNone/>
            </a:pPr>
            <a:endParaRPr lang="en-IE" sz="3500" dirty="0"/>
          </a:p>
          <a:p>
            <a:pPr marL="0" indent="0">
              <a:buNone/>
            </a:pPr>
            <a:r>
              <a:rPr lang="en-IE" sz="3500" dirty="0"/>
              <a:t>In a previous study, parents commented that they ‘do not receive enough information about their children from child welfare systems and foster carers and they felt it was their right to receive this information’ (Moran et al, 2017:58)</a:t>
            </a:r>
          </a:p>
          <a:p>
            <a:pPr marL="0" indent="0">
              <a:buNone/>
            </a:pPr>
            <a:endParaRPr lang="en-IE" sz="3500" dirty="0"/>
          </a:p>
          <a:p>
            <a:pPr marL="0" indent="0">
              <a:buNone/>
            </a:pPr>
            <a:r>
              <a:rPr lang="en-IE" sz="3600" dirty="0"/>
              <a:t>In our study parents highlighted the importance of being informed and involved regarding their children’s lives. Many parents reported that they do not receive enough information about their children and the distress that this can cause was evident: </a:t>
            </a:r>
          </a:p>
          <a:p>
            <a:pPr marL="0" indent="0">
              <a:buNone/>
            </a:pPr>
            <a:r>
              <a:rPr lang="en-IE" sz="3600" dirty="0">
                <a:latin typeface="Arial Black" panose="020B0A04020102020204" pitchFamily="34" charset="0"/>
              </a:rPr>
              <a:t>“I find it hard when I know nothing about my children. I didn’t find out for a few weeks that my child had been in hospital...”</a:t>
            </a:r>
          </a:p>
          <a:p>
            <a:pPr marL="0" indent="0">
              <a:buNone/>
            </a:pPr>
            <a:endParaRPr lang="en-IE" sz="3500" dirty="0"/>
          </a:p>
          <a:p>
            <a:pPr marL="0" indent="0">
              <a:buNone/>
            </a:pPr>
            <a:r>
              <a:rPr lang="en-IE" sz="3500" dirty="0"/>
              <a:t>Parents voiced their views regarding the lack of information on their children, and also the short notice given for access cancellations. </a:t>
            </a:r>
          </a:p>
          <a:p>
            <a:pPr marL="0" indent="0">
              <a:buNone/>
            </a:pPr>
            <a:endParaRPr lang="en-IE" sz="3500" dirty="0"/>
          </a:p>
          <a:p>
            <a:pPr marL="0" indent="0">
              <a:buNone/>
            </a:pPr>
            <a:r>
              <a:rPr lang="en-IE" sz="3500" dirty="0"/>
              <a:t>Another parent spoke of her baby’s first Christmas and the distress that this caused her given that no services were available for contact: </a:t>
            </a:r>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lnSpcReduction="10000"/>
          </a:bodyPr>
          <a:lstStyle/>
          <a:p>
            <a:r>
              <a:rPr lang="en-IE" dirty="0">
                <a:latin typeface="Arial Black" panose="020B0A04020102020204" pitchFamily="34" charset="0"/>
              </a:rPr>
              <a:t>“The foster carers wouldn’t and there was no social worker willing to contact me on Christmas day and let me know what my child’s first Christmas was like. That was the worst day, like, the day when he was taken off me was bad but Christmas day, my child’s first Christmas, that was the worst of all. I know he didn’t know what was going on, like, but not to even receive a call, a picture or even an email of my child on Christmas morning opening his presents that I got him, like... it was horrible.” </a:t>
            </a:r>
          </a:p>
        </p:txBody>
      </p:sp>
    </p:spTree>
    <p:extLst>
      <p:ext uri="{BB962C8B-B14F-4D97-AF65-F5344CB8AC3E}">
        <p14:creationId xmlns:p14="http://schemas.microsoft.com/office/powerpoint/2010/main" val="69428804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6" end="6"/>
                                            </p:txEl>
                                          </p:spTgt>
                                        </p:tgtEl>
                                        <p:attrNameLst>
                                          <p:attrName>style.visibility</p:attrName>
                                        </p:attrNameLst>
                                      </p:cBhvr>
                                      <p:to>
                                        <p:strVal val="visible"/>
                                      </p:to>
                                    </p:set>
                                    <p:anim calcmode="lin" valueType="num">
                                      <p:cBhvr additive="base">
                                        <p:cTn id="13"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anim calcmode="lin" valueType="num">
                                      <p:cBhvr additive="base">
                                        <p:cTn id="2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anim calcmode="lin" valueType="num">
                                      <p:cBhvr additive="base">
                                        <p:cTn id="31"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0" y="765175"/>
            <a:ext cx="8892480" cy="652463"/>
          </a:xfrm>
        </p:spPr>
        <p:txBody>
          <a:bodyPr/>
          <a:lstStyle/>
          <a:p>
            <a:pPr lvl="0" algn="ctr"/>
            <a:r>
              <a:rPr lang="en-IE" dirty="0"/>
              <a:t>Systemic Factors </a:t>
            </a:r>
            <a:br>
              <a:rPr lang="en-IE" dirty="0"/>
            </a:br>
            <a:endParaRPr lang="en-IE" dirty="0"/>
          </a:p>
        </p:txBody>
      </p:sp>
      <p:sp>
        <p:nvSpPr>
          <p:cNvPr id="3" name="Content Placeholder 2"/>
          <p:cNvSpPr>
            <a:spLocks noGrp="1"/>
          </p:cNvSpPr>
          <p:nvPr>
            <p:ph idx="4294967295"/>
          </p:nvPr>
        </p:nvSpPr>
        <p:spPr>
          <a:xfrm>
            <a:off x="574675" y="1124745"/>
            <a:ext cx="8173789" cy="4320480"/>
          </a:xfrm>
        </p:spPr>
        <p:txBody>
          <a:bodyPr>
            <a:normAutofit fontScale="92500" lnSpcReduction="10000"/>
          </a:bodyPr>
          <a:lstStyle/>
          <a:p>
            <a:endParaRPr lang="en-IE" dirty="0"/>
          </a:p>
          <a:p>
            <a:endParaRPr lang="en-IE" dirty="0"/>
          </a:p>
          <a:p>
            <a:pPr marL="0" indent="0">
              <a:buNone/>
            </a:pPr>
            <a:r>
              <a:rPr lang="en-IE" dirty="0"/>
              <a:t>Following having  a child removed from their care,  ‘the sense of loneliness and isolation impacts severely on parent’s mental health, their ability to cope with everyday routines and how they manage relationships with foster carers, children, and social workers’ (Moran et al, 2017:57).</a:t>
            </a:r>
          </a:p>
          <a:p>
            <a:endParaRPr lang="en-IE" dirty="0"/>
          </a:p>
          <a:p>
            <a:pPr marL="0" indent="0">
              <a:buNone/>
            </a:pPr>
            <a:r>
              <a:rPr lang="en-IE" dirty="0"/>
              <a:t>Many parents  are left to deal with the trauma and loss of a child on their own (Morris, 2018).</a:t>
            </a:r>
          </a:p>
          <a:p>
            <a:pPr marL="0" indent="0">
              <a:buNone/>
            </a:pPr>
            <a:endParaRPr lang="en-IE" dirty="0"/>
          </a:p>
          <a:p>
            <a:pPr marL="0" indent="0">
              <a:buNone/>
            </a:pPr>
            <a:r>
              <a:rPr lang="en-IE" dirty="0"/>
              <a:t>Within this study systemic factors cited by parents were change in social workers , directives not being undertaken in a timely manner, lack of supports following reunification and the lack of targeted supports to prevent care proceedings occurring. </a:t>
            </a:r>
          </a:p>
          <a:p>
            <a:pPr marL="0" indent="0">
              <a:buNone/>
            </a:pPr>
            <a:endParaRPr lang="en-IE" dirty="0"/>
          </a:p>
          <a:p>
            <a:pPr marL="0" indent="0">
              <a:buNone/>
            </a:pPr>
            <a:endParaRPr lang="en-IE" dirty="0"/>
          </a:p>
          <a:p>
            <a:pPr marL="0" indent="0">
              <a:buNone/>
            </a:pPr>
            <a:endParaRPr lang="en-IE" dirty="0"/>
          </a:p>
          <a:p>
            <a:pPr marL="0" indent="0">
              <a:buNone/>
            </a:pPr>
            <a:endParaRPr lang="en-IE" dirty="0"/>
          </a:p>
          <a:p>
            <a:endParaRPr lang="en-IE" dirty="0"/>
          </a:p>
        </p:txBody>
      </p:sp>
      <p:pic>
        <p:nvPicPr>
          <p:cNvPr id="5" name="Content Placeholder 4" descr="A picture containing toy&#10;&#10;Description generated with high confidence">
            <a:extLst>
              <a:ext uri="{FF2B5EF4-FFF2-40B4-BE49-F238E27FC236}">
                <a16:creationId xmlns:a16="http://schemas.microsoft.com/office/drawing/2014/main" id="{97CD96E9-9476-490A-86A5-095E79DA2276}"/>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a:xfrm>
            <a:off x="899592" y="5229200"/>
            <a:ext cx="7330008" cy="1440160"/>
          </a:xfrm>
          <a:prstGeom prst="rect">
            <a:avLst/>
          </a:prstGeom>
          <a:effectLst>
            <a:outerShdw blurRad="50800" dir="14400000">
              <a:srgbClr val="000000">
                <a:alpha val="40000"/>
              </a:srgbClr>
            </a:outerShdw>
          </a:effectLst>
        </p:spPr>
      </p:pic>
    </p:spTree>
    <p:extLst>
      <p:ext uri="{BB962C8B-B14F-4D97-AF65-F5344CB8AC3E}">
        <p14:creationId xmlns:p14="http://schemas.microsoft.com/office/powerpoint/2010/main" val="27559550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Effect transition="in" filter="fade">
                                      <p:cBhvr>
                                        <p:cTn id="7" dur="500"/>
                                        <p:tgtEl>
                                          <p:spTgt spid="3">
                                            <p:txEl>
                                              <p:pRg st="2" end="2"/>
                                            </p:txEl>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xEl>
                                              <p:pRg st="4" end="4"/>
                                            </p:txEl>
                                          </p:spTgt>
                                        </p:tgtEl>
                                        <p:attrNameLst>
                                          <p:attrName>style.visibility</p:attrName>
                                        </p:attrNameLst>
                                      </p:cBhvr>
                                      <p:to>
                                        <p:strVal val="visible"/>
                                      </p:to>
                                    </p:set>
                                    <p:animEffect transition="in" filter="fade">
                                      <p:cBhvr>
                                        <p:cTn id="12" dur="500"/>
                                        <p:tgtEl>
                                          <p:spTgt spid="3">
                                            <p:txEl>
                                              <p:pRg st="4" end="4"/>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3">
                                            <p:txEl>
                                              <p:pRg st="6" end="6"/>
                                            </p:txEl>
                                          </p:spTgt>
                                        </p:tgtEl>
                                        <p:attrNameLst>
                                          <p:attrName>style.visibility</p:attrName>
                                        </p:attrNameLst>
                                      </p:cBhvr>
                                      <p:to>
                                        <p:strVal val="visible"/>
                                      </p:to>
                                    </p:set>
                                    <p:animEffect transition="in" filter="fade">
                                      <p:cBhvr>
                                        <p:cTn id="1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Systemic Factors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55000" lnSpcReduction="20000"/>
          </a:bodyPr>
          <a:lstStyle/>
          <a:p>
            <a:pPr marL="0" indent="0">
              <a:buNone/>
            </a:pPr>
            <a:endParaRPr lang="en-IE" sz="2200" dirty="0"/>
          </a:p>
          <a:p>
            <a:pPr marL="0" indent="0">
              <a:buNone/>
            </a:pPr>
            <a:endParaRPr lang="en-IE" sz="2200" dirty="0"/>
          </a:p>
          <a:p>
            <a:pPr marL="0" indent="0">
              <a:buNone/>
            </a:pPr>
            <a:endParaRPr lang="en-IE" sz="2500" dirty="0"/>
          </a:p>
          <a:p>
            <a:pPr marL="0" indent="0">
              <a:buNone/>
            </a:pPr>
            <a:r>
              <a:rPr lang="en-IE" sz="2500" dirty="0"/>
              <a:t>It is well known that the majority of families involved in child protection experience multiple chronic stressors including poverty, marginality, family problems, housing instability and social isolation (</a:t>
            </a:r>
            <a:r>
              <a:rPr lang="en-IE" sz="2500" dirty="0" err="1"/>
              <a:t>Kojan</a:t>
            </a:r>
            <a:r>
              <a:rPr lang="en-IE" sz="2500" dirty="0"/>
              <a:t>, 2010). </a:t>
            </a:r>
          </a:p>
          <a:p>
            <a:pPr marL="0" indent="0">
              <a:buNone/>
            </a:pPr>
            <a:endParaRPr lang="en-IE" sz="2500" dirty="0"/>
          </a:p>
          <a:p>
            <a:pPr marL="0" indent="0">
              <a:buNone/>
            </a:pPr>
            <a:r>
              <a:rPr lang="en-IE" sz="2500" dirty="0"/>
              <a:t>Relative deprivation involves greater social insecurity and a range of risks are associated with income poverty (Featherstone, 2016). </a:t>
            </a:r>
          </a:p>
          <a:p>
            <a:pPr marL="0" indent="0">
              <a:buNone/>
            </a:pPr>
            <a:endParaRPr lang="en-IE" sz="2500" dirty="0"/>
          </a:p>
          <a:p>
            <a:pPr marL="0" indent="0">
              <a:buNone/>
            </a:pPr>
            <a:r>
              <a:rPr lang="en-IE" sz="2500" dirty="0"/>
              <a:t>Stressors associated with parenting in poverty, ‘including a lack of access to appropriate support services, are likely to impact upon the quality of parenting and increase, but do not accurately predict, the probability of maltreatment’ (</a:t>
            </a:r>
            <a:r>
              <a:rPr lang="en-IE" sz="2500" dirty="0" err="1"/>
              <a:t>Hyslop</a:t>
            </a:r>
            <a:r>
              <a:rPr lang="en-IE" sz="2500" dirty="0"/>
              <a:t> et al, 2018:6). </a:t>
            </a:r>
          </a:p>
          <a:p>
            <a:pPr marL="0" indent="0">
              <a:buNone/>
            </a:pPr>
            <a:endParaRPr lang="en-IE" sz="2500" dirty="0"/>
          </a:p>
          <a:p>
            <a:pPr marL="0" indent="0">
              <a:buNone/>
            </a:pPr>
            <a:r>
              <a:rPr lang="en-IE" sz="2500" dirty="0"/>
              <a:t>Parents said that navigating services was a challenge and that the pace of change was frustrating. </a:t>
            </a:r>
          </a:p>
          <a:p>
            <a:pPr marL="0" indent="0">
              <a:buNone/>
            </a:pPr>
            <a:endParaRPr lang="en-IE" sz="2500" dirty="0"/>
          </a:p>
          <a:p>
            <a:pPr marL="0" indent="0">
              <a:buNone/>
            </a:pPr>
            <a:r>
              <a:rPr lang="en-IE" sz="2500" dirty="0"/>
              <a:t>A parent spoke of waiting for over five years for their contact to be increased, despite remaining sober: </a:t>
            </a:r>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“It’s been so hard because it’s their way or no way. I’m doing the same thing for five years. It’s been a long time. I should at least deserve to be getting her for the full day. Everything they’ve asked me, I’ve done.  I’m clean and they’re telling me how good I’m doing and this and that but it’s no good telling me how good and then still give me two hours (contact) a month.”</a:t>
            </a:r>
          </a:p>
          <a:p>
            <a:endParaRPr lang="en-IE" dirty="0">
              <a:latin typeface="Arial Black" panose="020B0A04020102020204" pitchFamily="34" charset="0"/>
            </a:endParaRPr>
          </a:p>
        </p:txBody>
      </p:sp>
    </p:spTree>
    <p:extLst>
      <p:ext uri="{BB962C8B-B14F-4D97-AF65-F5344CB8AC3E}">
        <p14:creationId xmlns:p14="http://schemas.microsoft.com/office/powerpoint/2010/main" val="578225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 calcmode="lin" valueType="num">
                                      <p:cBhvr additive="base">
                                        <p:cTn id="1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anim calcmode="lin" valueType="num">
                                      <p:cBhvr additive="base">
                                        <p:cTn id="2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1" end="11"/>
                                            </p:txEl>
                                          </p:spTgt>
                                        </p:tgtEl>
                                        <p:attrNameLst>
                                          <p:attrName>style.visibility</p:attrName>
                                        </p:attrNameLst>
                                      </p:cBhvr>
                                      <p:to>
                                        <p:strVal val="visible"/>
                                      </p:to>
                                    </p:set>
                                    <p:anim calcmode="lin" valueType="num">
                                      <p:cBhvr additive="base">
                                        <p:cTn id="31" dur="500" fill="hold"/>
                                        <p:tgtEl>
                                          <p:spTgt spid="5">
                                            <p:txEl>
                                              <p:pRg st="11" end="1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1" end="1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Systemic Factors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62500" lnSpcReduction="20000"/>
          </a:bodyPr>
          <a:lstStyle/>
          <a:p>
            <a:pPr marL="0" indent="0">
              <a:buNone/>
            </a:pPr>
            <a:endParaRPr lang="en-IE" sz="2500" dirty="0"/>
          </a:p>
          <a:p>
            <a:pPr marL="0" indent="0">
              <a:buNone/>
            </a:pPr>
            <a:r>
              <a:rPr lang="en-IE" sz="2500" dirty="0"/>
              <a:t>Child protection is practiced in a context of uncertainty, risk and deep anxiety (O’Sullivan, 2018; Featherstone, 2016). </a:t>
            </a:r>
          </a:p>
          <a:p>
            <a:pPr marL="0" indent="0">
              <a:buNone/>
            </a:pPr>
            <a:endParaRPr lang="en-IE" sz="2200" dirty="0"/>
          </a:p>
          <a:p>
            <a:pPr marL="0" indent="0">
              <a:buNone/>
            </a:pPr>
            <a:endParaRPr lang="en-IE" sz="2200" dirty="0"/>
          </a:p>
          <a:p>
            <a:pPr marL="0" indent="0">
              <a:buNone/>
            </a:pPr>
            <a:r>
              <a:rPr lang="en-IE" sz="2500" dirty="0"/>
              <a:t>A difficult context to form relationships?</a:t>
            </a:r>
          </a:p>
          <a:p>
            <a:pPr marL="0" indent="0">
              <a:buNone/>
            </a:pPr>
            <a:endParaRPr lang="en-IE" sz="2500" dirty="0"/>
          </a:p>
          <a:p>
            <a:pPr marL="0" indent="0">
              <a:buNone/>
            </a:pPr>
            <a:endParaRPr lang="en-IE" sz="2500" dirty="0"/>
          </a:p>
          <a:p>
            <a:pPr marL="0" indent="0">
              <a:buNone/>
            </a:pPr>
            <a:r>
              <a:rPr lang="en-IE" sz="2500" dirty="0"/>
              <a:t>Foster carers’ and parents’ relationships can be strained, given the varying perceptions regarding the best interests of children and the challenges in understanding each other’s perspectives (Browne, 2002). </a:t>
            </a:r>
          </a:p>
          <a:p>
            <a:pPr marL="0" indent="0">
              <a:buNone/>
            </a:pPr>
            <a:endParaRPr lang="en-IE" sz="2500" dirty="0"/>
          </a:p>
          <a:p>
            <a:pPr marL="0" indent="0">
              <a:buNone/>
            </a:pPr>
            <a:endParaRPr lang="en-IE" sz="2500" dirty="0"/>
          </a:p>
          <a:p>
            <a:pPr marL="0" indent="0">
              <a:buNone/>
            </a:pPr>
            <a:r>
              <a:rPr lang="en-IE" sz="2500" dirty="0"/>
              <a:t>Several parents spoke of the difficulty in forming and maintaining relationships with social workers and the challenge that meeting a newly  allocated one and ‘re-telling your story’ can have. One parent noted:</a:t>
            </a:r>
            <a:endParaRPr lang="en-IE" sz="2200" dirty="0"/>
          </a:p>
          <a:p>
            <a:pPr marL="0" indent="0">
              <a:buNone/>
            </a:pPr>
            <a:endParaRPr lang="en-IE" sz="2200" dirty="0"/>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dirty="0">
                <a:latin typeface="Arial Black" panose="020B0A04020102020204" pitchFamily="34" charset="0"/>
              </a:rPr>
              <a:t>“You could have a social worker, then all of a sudden you’ll get assigned a new one and at the start, they ask questions like ‘how are you feeling’, and I’m looking at her...what do you want me to feel? How am I feeling inside? You live in my shoes and have your children taken from you and then tell me how you’re feeling inside”</a:t>
            </a:r>
          </a:p>
          <a:p>
            <a:endParaRPr lang="en-IE" dirty="0">
              <a:latin typeface="Arial Black" panose="020B0A04020102020204" pitchFamily="34" charset="0"/>
            </a:endParaRPr>
          </a:p>
        </p:txBody>
      </p:sp>
    </p:spTree>
    <p:extLst>
      <p:ext uri="{BB962C8B-B14F-4D97-AF65-F5344CB8AC3E}">
        <p14:creationId xmlns:p14="http://schemas.microsoft.com/office/powerpoint/2010/main" val="392374647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1" end="1"/>
                                            </p:txEl>
                                          </p:spTgt>
                                        </p:tgtEl>
                                        <p:attrNameLst>
                                          <p:attrName>style.visibility</p:attrName>
                                        </p:attrNameLst>
                                      </p:cBhvr>
                                      <p:to>
                                        <p:strVal val="visible"/>
                                      </p:to>
                                    </p:set>
                                    <p:anim calcmode="lin" valueType="num">
                                      <p:cBhvr additive="base">
                                        <p:cTn id="7"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10" end="10"/>
                                            </p:txEl>
                                          </p:spTgt>
                                        </p:tgtEl>
                                        <p:attrNameLst>
                                          <p:attrName>style.visibility</p:attrName>
                                        </p:attrNameLst>
                                      </p:cBhvr>
                                      <p:to>
                                        <p:strVal val="visible"/>
                                      </p:to>
                                    </p:set>
                                    <p:anim calcmode="lin" valueType="num">
                                      <p:cBhvr additive="base">
                                        <p:cTn id="25"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304211-4E31-4DC6-A101-2E38759754BF}"/>
              </a:ext>
            </a:extLst>
          </p:cNvPr>
          <p:cNvSpPr>
            <a:spLocks noGrp="1"/>
          </p:cNvSpPr>
          <p:nvPr>
            <p:ph type="title" idx="4294967295"/>
          </p:nvPr>
        </p:nvSpPr>
        <p:spPr>
          <a:xfrm>
            <a:off x="683568" y="980728"/>
            <a:ext cx="7488832" cy="2232248"/>
          </a:xfrm>
        </p:spPr>
        <p:txBody>
          <a:bodyPr>
            <a:normAutofit fontScale="90000"/>
          </a:bodyPr>
          <a:lstStyle/>
          <a:p>
            <a:pPr algn="ctr" eaLnBrk="1" hangingPunct="1">
              <a:defRPr/>
            </a:pP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br>
              <a:rPr lang="en-IE" dirty="0"/>
            </a:br>
            <a:r>
              <a:rPr lang="en-IE" sz="3600" dirty="0"/>
              <a:t>Background to the Study</a:t>
            </a:r>
            <a:br>
              <a:rPr lang="en-IE" sz="3600" dirty="0"/>
            </a:br>
            <a:br>
              <a:rPr lang="en-IE" sz="3600" dirty="0"/>
            </a:br>
            <a:br>
              <a:rPr lang="en-IE" sz="3600" dirty="0"/>
            </a:br>
            <a:r>
              <a:rPr lang="en-IE" sz="3600" dirty="0"/>
              <a:t>The Family Advocacy Service, LSSC</a:t>
            </a:r>
            <a:endParaRPr lang="en-IE" altLang="x-none" sz="3600" noProof="1">
              <a:effectLst>
                <a:outerShdw blurRad="38100" dist="38100" dir="2700000">
                  <a:srgbClr val="FFFFFF"/>
                </a:outerShdw>
              </a:effectLst>
            </a:endParaRPr>
          </a:p>
        </p:txBody>
      </p:sp>
      <p:graphicFrame>
        <p:nvGraphicFramePr>
          <p:cNvPr id="7" name="Content Placeholder 2">
            <a:extLst>
              <a:ext uri="{FF2B5EF4-FFF2-40B4-BE49-F238E27FC236}">
                <a16:creationId xmlns:a16="http://schemas.microsoft.com/office/drawing/2014/main" id="{D81A1C2D-28BF-40A1-A87D-C7FC45373257}"/>
              </a:ext>
            </a:extLst>
          </p:cNvPr>
          <p:cNvGraphicFramePr>
            <a:graphicFrameLocks noGrp="1"/>
          </p:cNvGraphicFramePr>
          <p:nvPr>
            <p:ph idx="4294967295"/>
            <p:extLst>
              <p:ext uri="{D42A27DB-BD31-4B8C-83A1-F6EECF244321}">
                <p14:modId xmlns:p14="http://schemas.microsoft.com/office/powerpoint/2010/main" val="1892720065"/>
              </p:ext>
            </p:extLst>
          </p:nvPr>
        </p:nvGraphicFramePr>
        <p:xfrm>
          <a:off x="611560" y="3356992"/>
          <a:ext cx="7992888" cy="302433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4" name="TextBox 3">
            <a:extLst>
              <a:ext uri="{FF2B5EF4-FFF2-40B4-BE49-F238E27FC236}">
                <a16:creationId xmlns:a16="http://schemas.microsoft.com/office/drawing/2014/main" id="{1C78B092-244A-4592-B640-384D530C531E}"/>
              </a:ext>
            </a:extLst>
          </p:cNvPr>
          <p:cNvSpPr txBox="1"/>
          <p:nvPr/>
        </p:nvSpPr>
        <p:spPr>
          <a:xfrm>
            <a:off x="1043608" y="5157192"/>
            <a:ext cx="7128792" cy="369332"/>
          </a:xfrm>
          <a:prstGeom prst="rect">
            <a:avLst/>
          </a:prstGeom>
          <a:noFill/>
        </p:spPr>
        <p:txBody>
          <a:bodyPr wrap="square" rtlCol="0">
            <a:spAutoFit/>
          </a:bodyPr>
          <a:lstStyle/>
          <a:p>
            <a:pPr marL="0" indent="0">
              <a:buNone/>
            </a:pPr>
            <a:endParaRPr lang="en-IE" dirty="0"/>
          </a:p>
        </p:txBody>
      </p:sp>
      <p:pic>
        <p:nvPicPr>
          <p:cNvPr id="5" name="Graphic 4" descr="Thought bubble">
            <a:extLst>
              <a:ext uri="{FF2B5EF4-FFF2-40B4-BE49-F238E27FC236}">
                <a16:creationId xmlns:a16="http://schemas.microsoft.com/office/drawing/2014/main" id="{6E81FBAB-4276-4017-A9C5-A59CD2F463D2}"/>
              </a:ext>
            </a:extLst>
          </p:cNvPr>
          <p:cNvPicPr>
            <a:picLocks noChangeAspect="1"/>
          </p:cNvPicPr>
          <p:nvPr/>
        </p:nvPicPr>
        <p:blipFill>
          <a:blip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p:blipFill>
        <p:spPr>
          <a:xfrm>
            <a:off x="6855535" y="393346"/>
            <a:ext cx="914400" cy="914400"/>
          </a:xfrm>
          <a:prstGeom prst="rect">
            <a:avLst/>
          </a:prstGeom>
        </p:spPr>
      </p:pic>
    </p:spTree>
    <p:extLst>
      <p:ext uri="{BB962C8B-B14F-4D97-AF65-F5344CB8AC3E}">
        <p14:creationId xmlns:p14="http://schemas.microsoft.com/office/powerpoint/2010/main" val="1917315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7">
                                            <p:graphicEl>
                                              <a:dgm id="{6C1A825F-D40D-4B79-88E2-42A509D48AB9}"/>
                                            </p:graphicEl>
                                          </p:spTgt>
                                        </p:tgtEl>
                                        <p:attrNameLst>
                                          <p:attrName>style.visibility</p:attrName>
                                        </p:attrNameLst>
                                      </p:cBhvr>
                                      <p:to>
                                        <p:strVal val="visible"/>
                                      </p:to>
                                    </p:set>
                                    <p:anim calcmode="lin" valueType="num">
                                      <p:cBhvr additive="base">
                                        <p:cTn id="13" dur="500" fill="hold"/>
                                        <p:tgtEl>
                                          <p:spTgt spid="7">
                                            <p:graphicEl>
                                              <a:dgm id="{6C1A825F-D40D-4B79-88E2-42A509D48AB9}"/>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7">
                                            <p:graphicEl>
                                              <a:dgm id="{6C1A825F-D40D-4B79-88E2-42A509D48AB9}"/>
                                            </p:graphicEl>
                                          </p:spTgt>
                                        </p:tgtEl>
                                        <p:attrNameLst>
                                          <p:attrName>ppt_y</p:attrName>
                                        </p:attrNameLst>
                                      </p:cBhvr>
                                      <p:tavLst>
                                        <p:tav tm="0">
                                          <p:val>
                                            <p:strVal val="1+#ppt_h/2"/>
                                          </p:val>
                                        </p:tav>
                                        <p:tav tm="100000">
                                          <p:val>
                                            <p:strVal val="#ppt_y"/>
                                          </p:val>
                                        </p:tav>
                                      </p:tavLst>
                                    </p:anim>
                                  </p:childTnLst>
                                </p:cTn>
                              </p:par>
                              <p:par>
                                <p:cTn id="15" presetID="2" presetClass="entr" presetSubtype="4" fill="hold" grpId="0" nodeType="withEffect">
                                  <p:stCondLst>
                                    <p:cond delay="0"/>
                                  </p:stCondLst>
                                  <p:childTnLst>
                                    <p:set>
                                      <p:cBhvr>
                                        <p:cTn id="16" dur="1" fill="hold">
                                          <p:stCondLst>
                                            <p:cond delay="0"/>
                                          </p:stCondLst>
                                        </p:cTn>
                                        <p:tgtEl>
                                          <p:spTgt spid="7">
                                            <p:graphicEl>
                                              <a:dgm id="{0850303B-6B83-4695-89D7-7F1F86E6D6EA}"/>
                                            </p:graphicEl>
                                          </p:spTgt>
                                        </p:tgtEl>
                                        <p:attrNameLst>
                                          <p:attrName>style.visibility</p:attrName>
                                        </p:attrNameLst>
                                      </p:cBhvr>
                                      <p:to>
                                        <p:strVal val="visible"/>
                                      </p:to>
                                    </p:set>
                                    <p:anim calcmode="lin" valueType="num">
                                      <p:cBhvr additive="base">
                                        <p:cTn id="17" dur="500" fill="hold"/>
                                        <p:tgtEl>
                                          <p:spTgt spid="7">
                                            <p:graphicEl>
                                              <a:dgm id="{0850303B-6B83-4695-89D7-7F1F86E6D6EA}"/>
                                            </p:graphicEl>
                                          </p:spTgt>
                                        </p:tgtEl>
                                        <p:attrNameLst>
                                          <p:attrName>ppt_x</p:attrName>
                                        </p:attrNameLst>
                                      </p:cBhvr>
                                      <p:tavLst>
                                        <p:tav tm="0">
                                          <p:val>
                                            <p:strVal val="#ppt_x"/>
                                          </p:val>
                                        </p:tav>
                                        <p:tav tm="100000">
                                          <p:val>
                                            <p:strVal val="#ppt_x"/>
                                          </p:val>
                                        </p:tav>
                                      </p:tavLst>
                                    </p:anim>
                                    <p:anim calcmode="lin" valueType="num">
                                      <p:cBhvr additive="base">
                                        <p:cTn id="18" dur="500" fill="hold"/>
                                        <p:tgtEl>
                                          <p:spTgt spid="7">
                                            <p:graphicEl>
                                              <a:dgm id="{0850303B-6B83-4695-89D7-7F1F86E6D6EA}"/>
                                            </p:graphicEl>
                                          </p:spTgt>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grpId="0" nodeType="clickEffect">
                                  <p:stCondLst>
                                    <p:cond delay="0"/>
                                  </p:stCondLst>
                                  <p:childTnLst>
                                    <p:set>
                                      <p:cBhvr>
                                        <p:cTn id="22" dur="1" fill="hold">
                                          <p:stCondLst>
                                            <p:cond delay="0"/>
                                          </p:stCondLst>
                                        </p:cTn>
                                        <p:tgtEl>
                                          <p:spTgt spid="7">
                                            <p:graphicEl>
                                              <a:dgm id="{FF0DE377-AD92-4853-B40A-1A9B6673AE9D}"/>
                                            </p:graphicEl>
                                          </p:spTgt>
                                        </p:tgtEl>
                                        <p:attrNameLst>
                                          <p:attrName>style.visibility</p:attrName>
                                        </p:attrNameLst>
                                      </p:cBhvr>
                                      <p:to>
                                        <p:strVal val="visible"/>
                                      </p:to>
                                    </p:set>
                                    <p:anim calcmode="lin" valueType="num">
                                      <p:cBhvr additive="base">
                                        <p:cTn id="23" dur="500" fill="hold"/>
                                        <p:tgtEl>
                                          <p:spTgt spid="7">
                                            <p:graphicEl>
                                              <a:dgm id="{FF0DE377-AD92-4853-B40A-1A9B6673AE9D}"/>
                                            </p:graphicEl>
                                          </p:spTgt>
                                        </p:tgtEl>
                                        <p:attrNameLst>
                                          <p:attrName>ppt_x</p:attrName>
                                        </p:attrNameLst>
                                      </p:cBhvr>
                                      <p:tavLst>
                                        <p:tav tm="0">
                                          <p:val>
                                            <p:strVal val="#ppt_x"/>
                                          </p:val>
                                        </p:tav>
                                        <p:tav tm="100000">
                                          <p:val>
                                            <p:strVal val="#ppt_x"/>
                                          </p:val>
                                        </p:tav>
                                      </p:tavLst>
                                    </p:anim>
                                    <p:anim calcmode="lin" valueType="num">
                                      <p:cBhvr additive="base">
                                        <p:cTn id="24" dur="500" fill="hold"/>
                                        <p:tgtEl>
                                          <p:spTgt spid="7">
                                            <p:graphicEl>
                                              <a:dgm id="{FF0DE377-AD92-4853-B40A-1A9B6673AE9D}"/>
                                            </p:graphicEl>
                                          </p:spTgt>
                                        </p:tgtEl>
                                        <p:attrNameLst>
                                          <p:attrName>ppt_y</p:attrName>
                                        </p:attrNameLst>
                                      </p:cBhvr>
                                      <p:tavLst>
                                        <p:tav tm="0">
                                          <p:val>
                                            <p:strVal val="1+#ppt_h/2"/>
                                          </p:val>
                                        </p:tav>
                                        <p:tav tm="100000">
                                          <p:val>
                                            <p:strVal val="#ppt_y"/>
                                          </p:val>
                                        </p:tav>
                                      </p:tavLst>
                                    </p:anim>
                                  </p:childTnLst>
                                </p:cTn>
                              </p:par>
                              <p:par>
                                <p:cTn id="25" presetID="2" presetClass="entr" presetSubtype="4" fill="hold" grpId="0" nodeType="withEffect">
                                  <p:stCondLst>
                                    <p:cond delay="0"/>
                                  </p:stCondLst>
                                  <p:childTnLst>
                                    <p:set>
                                      <p:cBhvr>
                                        <p:cTn id="26" dur="1" fill="hold">
                                          <p:stCondLst>
                                            <p:cond delay="0"/>
                                          </p:stCondLst>
                                        </p:cTn>
                                        <p:tgtEl>
                                          <p:spTgt spid="7">
                                            <p:graphicEl>
                                              <a:dgm id="{E1B02B79-B07A-4011-B274-C1FAC815CAB1}"/>
                                            </p:graphicEl>
                                          </p:spTgt>
                                        </p:tgtEl>
                                        <p:attrNameLst>
                                          <p:attrName>style.visibility</p:attrName>
                                        </p:attrNameLst>
                                      </p:cBhvr>
                                      <p:to>
                                        <p:strVal val="visible"/>
                                      </p:to>
                                    </p:set>
                                    <p:anim calcmode="lin" valueType="num">
                                      <p:cBhvr additive="base">
                                        <p:cTn id="27" dur="500" fill="hold"/>
                                        <p:tgtEl>
                                          <p:spTgt spid="7">
                                            <p:graphicEl>
                                              <a:dgm id="{E1B02B79-B07A-4011-B274-C1FAC815CAB1}"/>
                                            </p:graphicEl>
                                          </p:spTgt>
                                        </p:tgtEl>
                                        <p:attrNameLst>
                                          <p:attrName>ppt_x</p:attrName>
                                        </p:attrNameLst>
                                      </p:cBhvr>
                                      <p:tavLst>
                                        <p:tav tm="0">
                                          <p:val>
                                            <p:strVal val="#ppt_x"/>
                                          </p:val>
                                        </p:tav>
                                        <p:tav tm="100000">
                                          <p:val>
                                            <p:strVal val="#ppt_x"/>
                                          </p:val>
                                        </p:tav>
                                      </p:tavLst>
                                    </p:anim>
                                    <p:anim calcmode="lin" valueType="num">
                                      <p:cBhvr additive="base">
                                        <p:cTn id="28" dur="500" fill="hold"/>
                                        <p:tgtEl>
                                          <p:spTgt spid="7">
                                            <p:graphicEl>
                                              <a:dgm id="{E1B02B79-B07A-4011-B274-C1FAC815CAB1}"/>
                                            </p:graphicEl>
                                          </p:spTgt>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2" presetClass="entr" presetSubtype="4" fill="hold" grpId="0" nodeType="clickEffect">
                                  <p:stCondLst>
                                    <p:cond delay="0"/>
                                  </p:stCondLst>
                                  <p:childTnLst>
                                    <p:set>
                                      <p:cBhvr>
                                        <p:cTn id="32" dur="1" fill="hold">
                                          <p:stCondLst>
                                            <p:cond delay="0"/>
                                          </p:stCondLst>
                                        </p:cTn>
                                        <p:tgtEl>
                                          <p:spTgt spid="7">
                                            <p:graphicEl>
                                              <a:dgm id="{2C0B0879-CE56-4DAC-B986-1A813CB82B7D}"/>
                                            </p:graphicEl>
                                          </p:spTgt>
                                        </p:tgtEl>
                                        <p:attrNameLst>
                                          <p:attrName>style.visibility</p:attrName>
                                        </p:attrNameLst>
                                      </p:cBhvr>
                                      <p:to>
                                        <p:strVal val="visible"/>
                                      </p:to>
                                    </p:set>
                                    <p:anim calcmode="lin" valueType="num">
                                      <p:cBhvr additive="base">
                                        <p:cTn id="33" dur="500" fill="hold"/>
                                        <p:tgtEl>
                                          <p:spTgt spid="7">
                                            <p:graphicEl>
                                              <a:dgm id="{2C0B0879-CE56-4DAC-B986-1A813CB82B7D}"/>
                                            </p:graphicEl>
                                          </p:spTgt>
                                        </p:tgtEl>
                                        <p:attrNameLst>
                                          <p:attrName>ppt_x</p:attrName>
                                        </p:attrNameLst>
                                      </p:cBhvr>
                                      <p:tavLst>
                                        <p:tav tm="0">
                                          <p:val>
                                            <p:strVal val="#ppt_x"/>
                                          </p:val>
                                        </p:tav>
                                        <p:tav tm="100000">
                                          <p:val>
                                            <p:strVal val="#ppt_x"/>
                                          </p:val>
                                        </p:tav>
                                      </p:tavLst>
                                    </p:anim>
                                    <p:anim calcmode="lin" valueType="num">
                                      <p:cBhvr additive="base">
                                        <p:cTn id="34" dur="500" fill="hold"/>
                                        <p:tgtEl>
                                          <p:spTgt spid="7">
                                            <p:graphicEl>
                                              <a:dgm id="{2C0B0879-CE56-4DAC-B986-1A813CB82B7D}"/>
                                            </p:graphicEl>
                                          </p:spTgt>
                                        </p:tgtEl>
                                        <p:attrNameLst>
                                          <p:attrName>ppt_y</p:attrName>
                                        </p:attrNameLst>
                                      </p:cBhvr>
                                      <p:tavLst>
                                        <p:tav tm="0">
                                          <p:val>
                                            <p:strVal val="1+#ppt_h/2"/>
                                          </p:val>
                                        </p:tav>
                                        <p:tav tm="100000">
                                          <p:val>
                                            <p:strVal val="#ppt_y"/>
                                          </p:val>
                                        </p:tav>
                                      </p:tavLst>
                                    </p:anim>
                                  </p:childTnLst>
                                </p:cTn>
                              </p:par>
                              <p:par>
                                <p:cTn id="35" presetID="2" presetClass="entr" presetSubtype="4" fill="hold" grpId="0" nodeType="withEffect">
                                  <p:stCondLst>
                                    <p:cond delay="0"/>
                                  </p:stCondLst>
                                  <p:childTnLst>
                                    <p:set>
                                      <p:cBhvr>
                                        <p:cTn id="36" dur="1" fill="hold">
                                          <p:stCondLst>
                                            <p:cond delay="0"/>
                                          </p:stCondLst>
                                        </p:cTn>
                                        <p:tgtEl>
                                          <p:spTgt spid="7">
                                            <p:graphicEl>
                                              <a:dgm id="{02C0E6CF-3844-49D5-A05E-FA8401D09C04}"/>
                                            </p:graphicEl>
                                          </p:spTgt>
                                        </p:tgtEl>
                                        <p:attrNameLst>
                                          <p:attrName>style.visibility</p:attrName>
                                        </p:attrNameLst>
                                      </p:cBhvr>
                                      <p:to>
                                        <p:strVal val="visible"/>
                                      </p:to>
                                    </p:set>
                                    <p:anim calcmode="lin" valueType="num">
                                      <p:cBhvr additive="base">
                                        <p:cTn id="37" dur="500" fill="hold"/>
                                        <p:tgtEl>
                                          <p:spTgt spid="7">
                                            <p:graphicEl>
                                              <a:dgm id="{02C0E6CF-3844-49D5-A05E-FA8401D09C04}"/>
                                            </p:graphicEl>
                                          </p:spTgt>
                                        </p:tgtEl>
                                        <p:attrNameLst>
                                          <p:attrName>ppt_x</p:attrName>
                                        </p:attrNameLst>
                                      </p:cBhvr>
                                      <p:tavLst>
                                        <p:tav tm="0">
                                          <p:val>
                                            <p:strVal val="#ppt_x"/>
                                          </p:val>
                                        </p:tav>
                                        <p:tav tm="100000">
                                          <p:val>
                                            <p:strVal val="#ppt_x"/>
                                          </p:val>
                                        </p:tav>
                                      </p:tavLst>
                                    </p:anim>
                                    <p:anim calcmode="lin" valueType="num">
                                      <p:cBhvr additive="base">
                                        <p:cTn id="38" dur="500" fill="hold"/>
                                        <p:tgtEl>
                                          <p:spTgt spid="7">
                                            <p:graphicEl>
                                              <a:dgm id="{02C0E6CF-3844-49D5-A05E-FA8401D09C04}"/>
                                            </p:graphic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7">
                                            <p:graphicEl>
                                              <a:dgm id="{C556834E-108F-48B5-9EAA-583D664E29CA}"/>
                                            </p:graphicEl>
                                          </p:spTgt>
                                        </p:tgtEl>
                                        <p:attrNameLst>
                                          <p:attrName>style.visibility</p:attrName>
                                        </p:attrNameLst>
                                      </p:cBhvr>
                                      <p:to>
                                        <p:strVal val="visible"/>
                                      </p:to>
                                    </p:set>
                                    <p:anim calcmode="lin" valueType="num">
                                      <p:cBhvr additive="base">
                                        <p:cTn id="43" dur="500" fill="hold"/>
                                        <p:tgtEl>
                                          <p:spTgt spid="7">
                                            <p:graphicEl>
                                              <a:dgm id="{C556834E-108F-48B5-9EAA-583D664E29CA}"/>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7">
                                            <p:graphicEl>
                                              <a:dgm id="{C556834E-108F-48B5-9EAA-583D664E29CA}"/>
                                            </p:graphicEl>
                                          </p:spTgt>
                                        </p:tgtEl>
                                        <p:attrNameLst>
                                          <p:attrName>ppt_y</p:attrName>
                                        </p:attrNameLst>
                                      </p:cBhvr>
                                      <p:tavLst>
                                        <p:tav tm="0">
                                          <p:val>
                                            <p:strVal val="1+#ppt_h/2"/>
                                          </p:val>
                                        </p:tav>
                                        <p:tav tm="100000">
                                          <p:val>
                                            <p:strVal val="#ppt_y"/>
                                          </p:val>
                                        </p:tav>
                                      </p:tavLst>
                                    </p:anim>
                                  </p:childTnLst>
                                </p:cTn>
                              </p:par>
                              <p:par>
                                <p:cTn id="45" presetID="2" presetClass="entr" presetSubtype="4" fill="hold" grpId="0" nodeType="withEffect">
                                  <p:stCondLst>
                                    <p:cond delay="0"/>
                                  </p:stCondLst>
                                  <p:childTnLst>
                                    <p:set>
                                      <p:cBhvr>
                                        <p:cTn id="46" dur="1" fill="hold">
                                          <p:stCondLst>
                                            <p:cond delay="0"/>
                                          </p:stCondLst>
                                        </p:cTn>
                                        <p:tgtEl>
                                          <p:spTgt spid="7">
                                            <p:graphicEl>
                                              <a:dgm id="{DAF0D944-0E25-4F94-A03F-115419CB41B2}"/>
                                            </p:graphicEl>
                                          </p:spTgt>
                                        </p:tgtEl>
                                        <p:attrNameLst>
                                          <p:attrName>style.visibility</p:attrName>
                                        </p:attrNameLst>
                                      </p:cBhvr>
                                      <p:to>
                                        <p:strVal val="visible"/>
                                      </p:to>
                                    </p:set>
                                    <p:anim calcmode="lin" valueType="num">
                                      <p:cBhvr additive="base">
                                        <p:cTn id="47" dur="500" fill="hold"/>
                                        <p:tgtEl>
                                          <p:spTgt spid="7">
                                            <p:graphicEl>
                                              <a:dgm id="{DAF0D944-0E25-4F94-A03F-115419CB41B2}"/>
                                            </p:graphicEl>
                                          </p:spTgt>
                                        </p:tgtEl>
                                        <p:attrNameLst>
                                          <p:attrName>ppt_x</p:attrName>
                                        </p:attrNameLst>
                                      </p:cBhvr>
                                      <p:tavLst>
                                        <p:tav tm="0">
                                          <p:val>
                                            <p:strVal val="#ppt_x"/>
                                          </p:val>
                                        </p:tav>
                                        <p:tav tm="100000">
                                          <p:val>
                                            <p:strVal val="#ppt_x"/>
                                          </p:val>
                                        </p:tav>
                                      </p:tavLst>
                                    </p:anim>
                                    <p:anim calcmode="lin" valueType="num">
                                      <p:cBhvr additive="base">
                                        <p:cTn id="48" dur="500" fill="hold"/>
                                        <p:tgtEl>
                                          <p:spTgt spid="7">
                                            <p:graphicEl>
                                              <a:dgm id="{DAF0D944-0E25-4F94-A03F-115419CB41B2}"/>
                                            </p:graphicEl>
                                          </p:spTgt>
                                        </p:tgtEl>
                                        <p:attrNameLst>
                                          <p:attrName>ppt_y</p:attrName>
                                        </p:attrNameLst>
                                      </p:cBhvr>
                                      <p:tavLst>
                                        <p:tav tm="0">
                                          <p:val>
                                            <p:strVal val="1+#ppt_h/2"/>
                                          </p:val>
                                        </p:tav>
                                        <p:tav tm="100000">
                                          <p:val>
                                            <p:strVal val="#ppt_y"/>
                                          </p:val>
                                        </p:tav>
                                      </p:tavLst>
                                    </p:anim>
                                  </p:childTnLst>
                                </p:cTn>
                              </p:par>
                            </p:childTnLst>
                          </p:cTn>
                        </p:par>
                      </p:childTnLst>
                    </p:cTn>
                  </p:par>
                  <p:par>
                    <p:cTn id="49" fill="hold">
                      <p:stCondLst>
                        <p:cond delay="indefinite"/>
                      </p:stCondLst>
                      <p:childTnLst>
                        <p:par>
                          <p:cTn id="50" fill="hold">
                            <p:stCondLst>
                              <p:cond delay="0"/>
                            </p:stCondLst>
                            <p:childTnLst>
                              <p:par>
                                <p:cTn id="51" presetID="2" presetClass="entr" presetSubtype="4" fill="hold" grpId="0" nodeType="clickEffect">
                                  <p:stCondLst>
                                    <p:cond delay="0"/>
                                  </p:stCondLst>
                                  <p:childTnLst>
                                    <p:set>
                                      <p:cBhvr>
                                        <p:cTn id="52" dur="1" fill="hold">
                                          <p:stCondLst>
                                            <p:cond delay="0"/>
                                          </p:stCondLst>
                                        </p:cTn>
                                        <p:tgtEl>
                                          <p:spTgt spid="7">
                                            <p:graphicEl>
                                              <a:dgm id="{6A25DBC3-4062-419F-B658-01ADB1765669}"/>
                                            </p:graphicEl>
                                          </p:spTgt>
                                        </p:tgtEl>
                                        <p:attrNameLst>
                                          <p:attrName>style.visibility</p:attrName>
                                        </p:attrNameLst>
                                      </p:cBhvr>
                                      <p:to>
                                        <p:strVal val="visible"/>
                                      </p:to>
                                    </p:set>
                                    <p:anim calcmode="lin" valueType="num">
                                      <p:cBhvr additive="base">
                                        <p:cTn id="53" dur="500" fill="hold"/>
                                        <p:tgtEl>
                                          <p:spTgt spid="7">
                                            <p:graphicEl>
                                              <a:dgm id="{6A25DBC3-4062-419F-B658-01ADB1765669}"/>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7">
                                            <p:graphicEl>
                                              <a:dgm id="{6A25DBC3-4062-419F-B658-01ADB1765669}"/>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7">
                                            <p:graphicEl>
                                              <a:dgm id="{117D4A84-A449-4A28-BC67-2C6E333EF656}"/>
                                            </p:graphicEl>
                                          </p:spTgt>
                                        </p:tgtEl>
                                        <p:attrNameLst>
                                          <p:attrName>style.visibility</p:attrName>
                                        </p:attrNameLst>
                                      </p:cBhvr>
                                      <p:to>
                                        <p:strVal val="visible"/>
                                      </p:to>
                                    </p:set>
                                    <p:anim calcmode="lin" valueType="num">
                                      <p:cBhvr additive="base">
                                        <p:cTn id="57" dur="500" fill="hold"/>
                                        <p:tgtEl>
                                          <p:spTgt spid="7">
                                            <p:graphicEl>
                                              <a:dgm id="{117D4A84-A449-4A28-BC67-2C6E333EF656}"/>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7">
                                            <p:graphicEl>
                                              <a:dgm id="{117D4A84-A449-4A28-BC67-2C6E333EF656}"/>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Graphic spid="7" grpId="0">
        <p:bldSub>
          <a:bldDgm bld="one"/>
        </p:bldSub>
      </p:bldGraphic>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Systemic Factors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92500"/>
          </a:bodyPr>
          <a:lstStyle/>
          <a:p>
            <a:pPr marL="0" indent="0">
              <a:buNone/>
            </a:pPr>
            <a:endParaRPr lang="en-IE" sz="2200" dirty="0"/>
          </a:p>
          <a:p>
            <a:pPr marL="0" indent="0">
              <a:buNone/>
            </a:pPr>
            <a:endParaRPr lang="en-IE" sz="2200" dirty="0"/>
          </a:p>
          <a:p>
            <a:pPr marL="0" indent="0">
              <a:buNone/>
            </a:pPr>
            <a:r>
              <a:rPr lang="en-IE" sz="2200" dirty="0"/>
              <a:t>The stigma and the disqualification from parenthood which occurs with having children removed by the care system can amplify the parents’ underlying difficulties and this can often lead to a downward spiral (Morris, 2018). </a:t>
            </a:r>
          </a:p>
          <a:p>
            <a:pPr marL="0" indent="0">
              <a:buNone/>
            </a:pPr>
            <a:endParaRPr lang="en-IE" sz="2200" dirty="0"/>
          </a:p>
          <a:p>
            <a:pPr marL="0" indent="0">
              <a:buNone/>
            </a:pPr>
            <a:r>
              <a:rPr lang="en-IE" sz="2200" dirty="0"/>
              <a:t>Anger, frustration and powerlessness can militate against meaningful contact (O’Brien et al, 2015:8). </a:t>
            </a:r>
          </a:p>
          <a:p>
            <a:pPr marL="0" indent="0">
              <a:buNone/>
            </a:pPr>
            <a:endParaRPr lang="en-IE" sz="2200" dirty="0"/>
          </a:p>
          <a:p>
            <a:pPr marL="0" indent="0">
              <a:buNone/>
            </a:pPr>
            <a:r>
              <a:rPr lang="en-IE" sz="2200" dirty="0"/>
              <a:t>A participant noted the struggle in maintaining hope for the future: </a:t>
            </a:r>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a:bodyPr>
          <a:lstStyle/>
          <a:p>
            <a:r>
              <a:rPr lang="en-IE" sz="1600" dirty="0">
                <a:latin typeface="Arial Black" panose="020B0A04020102020204" pitchFamily="34" charset="0"/>
              </a:rPr>
              <a:t>“I’ve seen this with other parents too… they end up feeling on their own with no hope. You could have a parent that might be vulnerable and could relapse and just throw everything away and say I fought for this so hard and what’s the point now, you know”. </a:t>
            </a:r>
          </a:p>
        </p:txBody>
      </p:sp>
    </p:spTree>
    <p:extLst>
      <p:ext uri="{BB962C8B-B14F-4D97-AF65-F5344CB8AC3E}">
        <p14:creationId xmlns:p14="http://schemas.microsoft.com/office/powerpoint/2010/main" val="5016355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txEl>
                                              <p:pRg st="0" end="0"/>
                                            </p:txEl>
                                          </p:spTgt>
                                        </p:tgtEl>
                                        <p:attrNameLst>
                                          <p:attrName>style.visibility</p:attrName>
                                        </p:attrNameLst>
                                      </p:cBhvr>
                                      <p:to>
                                        <p:strVal val="visible"/>
                                      </p:to>
                                    </p:set>
                                    <p:anim calcmode="lin" valueType="num">
                                      <p:cBhvr additive="base">
                                        <p:cTn id="25"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Systemic Factors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446087"/>
            <a:ext cx="4689475" cy="6295281"/>
          </a:xfrm>
        </p:spPr>
        <p:txBody>
          <a:bodyPr>
            <a:normAutofit fontScale="70000" lnSpcReduction="20000"/>
          </a:bodyPr>
          <a:lstStyle/>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pPr marL="0" indent="0">
              <a:buNone/>
            </a:pPr>
            <a:r>
              <a:rPr lang="en-IE" sz="2200" dirty="0"/>
              <a:t>Several parents reported spoke of staff turnover being a huge issue for them:</a:t>
            </a:r>
          </a:p>
          <a:p>
            <a:pPr marL="0" indent="0">
              <a:buNone/>
            </a:pPr>
            <a:r>
              <a:rPr lang="en-IE" sz="2200" dirty="0">
                <a:latin typeface="Arial Black" panose="020B0A04020102020204" pitchFamily="34" charset="0"/>
              </a:rPr>
              <a:t>“it can really depend on like the social worker because I know that like [SW] was lovely and like she still had a job to do and we still had arguments like don’t get me wrong, but she was way nicer at doing things and she did the same job as any other social worker but she did it in such a nicer way than any other I've had”.  </a:t>
            </a:r>
          </a:p>
          <a:p>
            <a:pPr marL="0" indent="0">
              <a:buNone/>
            </a:pPr>
            <a:endParaRPr lang="en-IE" sz="2200" dirty="0">
              <a:latin typeface="Arial Black" panose="020B0A04020102020204" pitchFamily="34" charset="0"/>
            </a:endParaRPr>
          </a:p>
          <a:p>
            <a:pPr marL="0" indent="0">
              <a:buNone/>
            </a:pPr>
            <a:r>
              <a:rPr lang="en-IE" sz="2200" dirty="0"/>
              <a:t>Another parent noted: </a:t>
            </a:r>
          </a:p>
          <a:p>
            <a:pPr marL="0" indent="0">
              <a:buNone/>
            </a:pPr>
            <a:endParaRPr lang="en-IE" sz="2200" dirty="0"/>
          </a:p>
          <a:p>
            <a:pPr marL="0" indent="0">
              <a:buNone/>
            </a:pPr>
            <a:r>
              <a:rPr lang="en-IE" sz="2200" dirty="0">
                <a:latin typeface="Arial Black" panose="020B0A04020102020204" pitchFamily="34" charset="0"/>
              </a:rPr>
              <a:t>“I know [SW] was working for the child but she took the time to actually tell me what needed to be done and supported  me in getting into services  but they moved her on  too quick and then they brought in another one. it’s rare that you actually get a social worker that sits down and looks at where the parent needs to get and gives that extra support”. </a:t>
            </a:r>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pPr marL="0" indent="0">
              <a:buNone/>
            </a:pPr>
            <a:endParaRPr lang="en-IE" sz="2200" dirty="0"/>
          </a:p>
          <a:p>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fontScale="85000" lnSpcReduction="20000"/>
          </a:bodyPr>
          <a:lstStyle/>
          <a:p>
            <a:r>
              <a:rPr lang="en-IE" sz="1600" dirty="0"/>
              <a:t>This parent spoke of their frustration regarding the weight given to parenting capacity assessments:</a:t>
            </a:r>
          </a:p>
          <a:p>
            <a:r>
              <a:rPr lang="en-IE" sz="1600" dirty="0">
                <a:latin typeface="Arial Black" panose="020B0A04020102020204" pitchFamily="34" charset="0"/>
              </a:rPr>
              <a:t> “All hope can be taken from a parent as fast as you blink your eyes. I think it’s very unfair because when you’ve been put through so much, going into treatment, coming out of treatment, linking with all these services, proving clean urines, and bang... a parent capacity assessment says you’ve been through too much trauma to parent your children. It’s just more trauma on top of trauma.”</a:t>
            </a:r>
          </a:p>
          <a:p>
            <a:endParaRPr lang="en-IE" sz="1600" dirty="0">
              <a:latin typeface="Arial Black" panose="020B0A04020102020204" pitchFamily="34" charset="0"/>
            </a:endParaRPr>
          </a:p>
        </p:txBody>
      </p:sp>
    </p:spTree>
    <p:extLst>
      <p:ext uri="{BB962C8B-B14F-4D97-AF65-F5344CB8AC3E}">
        <p14:creationId xmlns:p14="http://schemas.microsoft.com/office/powerpoint/2010/main" val="35897724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4" end="4"/>
                                            </p:txEl>
                                          </p:spTgt>
                                        </p:tgtEl>
                                        <p:attrNameLst>
                                          <p:attrName>style.visibility</p:attrName>
                                        </p:attrNameLst>
                                      </p:cBhvr>
                                      <p:to>
                                        <p:strVal val="visible"/>
                                      </p:to>
                                    </p:set>
                                    <p:anim calcmode="lin" valueType="num">
                                      <p:cBhvr additive="base">
                                        <p:cTn id="7"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5" end="5"/>
                                            </p:txEl>
                                          </p:spTgt>
                                        </p:tgtEl>
                                        <p:attrNameLst>
                                          <p:attrName>style.visibility</p:attrName>
                                        </p:attrNameLst>
                                      </p:cBhvr>
                                      <p:to>
                                        <p:strVal val="visible"/>
                                      </p:to>
                                    </p:set>
                                    <p:anim calcmode="lin" valueType="num">
                                      <p:cBhvr additive="base">
                                        <p:cTn id="13"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7" end="7"/>
                                            </p:txEl>
                                          </p:spTgt>
                                        </p:tgtEl>
                                        <p:attrNameLst>
                                          <p:attrName>style.visibility</p:attrName>
                                        </p:attrNameLst>
                                      </p:cBhvr>
                                      <p:to>
                                        <p:strVal val="visible"/>
                                      </p:to>
                                    </p:set>
                                    <p:anim calcmode="lin" valueType="num">
                                      <p:cBhvr additive="base">
                                        <p:cTn id="19"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9" end="9"/>
                                            </p:txEl>
                                          </p:spTgt>
                                        </p:tgtEl>
                                        <p:attrNameLst>
                                          <p:attrName>style.visibility</p:attrName>
                                        </p:attrNameLst>
                                      </p:cBhvr>
                                      <p:to>
                                        <p:strVal val="visible"/>
                                      </p:to>
                                    </p:set>
                                    <p:anim calcmode="lin" valueType="num">
                                      <p:cBhvr additive="base">
                                        <p:cTn id="25"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6">
                                            <p:txEl>
                                              <p:pRg st="0" end="0"/>
                                            </p:txEl>
                                          </p:spTgt>
                                        </p:tgtEl>
                                        <p:attrNameLst>
                                          <p:attrName>style.visibility</p:attrName>
                                        </p:attrNameLst>
                                      </p:cBhvr>
                                      <p:to>
                                        <p:strVal val="visible"/>
                                      </p:to>
                                    </p:set>
                                    <p:anim calcmode="lin" valueType="num">
                                      <p:cBhvr additive="base">
                                        <p:cTn id="31"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1" end="1"/>
                                            </p:txEl>
                                          </p:spTgt>
                                        </p:tgtEl>
                                        <p:attrNameLst>
                                          <p:attrName>style.visibility</p:attrName>
                                        </p:attrNameLst>
                                      </p:cBhvr>
                                      <p:to>
                                        <p:strVal val="visible"/>
                                      </p:to>
                                    </p:set>
                                    <p:anim calcmode="lin" valueType="num">
                                      <p:cBhvr additive="base">
                                        <p:cTn id="37" dur="500" fill="hold"/>
                                        <p:tgtEl>
                                          <p:spTgt spid="6">
                                            <p:txEl>
                                              <p:pRg st="1" end="1"/>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FFB129-8F01-424B-BE63-05F63019DC56}"/>
              </a:ext>
            </a:extLst>
          </p:cNvPr>
          <p:cNvSpPr>
            <a:spLocks noGrp="1"/>
          </p:cNvSpPr>
          <p:nvPr>
            <p:ph type="title" idx="4294967295"/>
          </p:nvPr>
        </p:nvSpPr>
        <p:spPr>
          <a:xfrm>
            <a:off x="683568" y="116633"/>
            <a:ext cx="7632848" cy="936104"/>
          </a:xfrm>
        </p:spPr>
        <p:txBody>
          <a:bodyPr/>
          <a:lstStyle/>
          <a:p>
            <a:pPr algn="ctr"/>
            <a:r>
              <a:rPr lang="en-IE" dirty="0"/>
              <a:t>Concluding Comments </a:t>
            </a:r>
          </a:p>
        </p:txBody>
      </p:sp>
      <p:sp>
        <p:nvSpPr>
          <p:cNvPr id="3" name="Content Placeholder 2">
            <a:extLst>
              <a:ext uri="{FF2B5EF4-FFF2-40B4-BE49-F238E27FC236}">
                <a16:creationId xmlns:a16="http://schemas.microsoft.com/office/drawing/2014/main" id="{A5F4A2CF-5702-44B8-AD12-6996BA35D086}"/>
              </a:ext>
            </a:extLst>
          </p:cNvPr>
          <p:cNvSpPr>
            <a:spLocks noGrp="1"/>
          </p:cNvSpPr>
          <p:nvPr>
            <p:ph idx="4294967295"/>
          </p:nvPr>
        </p:nvSpPr>
        <p:spPr>
          <a:xfrm>
            <a:off x="467544" y="1484784"/>
            <a:ext cx="8424936" cy="4374679"/>
          </a:xfrm>
        </p:spPr>
        <p:txBody>
          <a:bodyPr>
            <a:normAutofit fontScale="92500" lnSpcReduction="10000"/>
          </a:bodyPr>
          <a:lstStyle/>
          <a:p>
            <a:pPr marL="0" indent="0">
              <a:buNone/>
            </a:pPr>
            <a:r>
              <a:rPr lang="en-IE" dirty="0"/>
              <a:t>The research process identifies the challenges faced by parents in navigating supports and services that are primarily focused on their child. </a:t>
            </a:r>
          </a:p>
          <a:p>
            <a:pPr marL="0" indent="0">
              <a:buNone/>
            </a:pPr>
            <a:endParaRPr lang="en-IE" dirty="0"/>
          </a:p>
          <a:p>
            <a:pPr marL="0" indent="0">
              <a:buNone/>
            </a:pPr>
            <a:r>
              <a:rPr lang="en-IE" dirty="0"/>
              <a:t>Salient points are highlighted by parents in relation to the need to feel supported as part of a family. </a:t>
            </a:r>
          </a:p>
          <a:p>
            <a:pPr marL="0" indent="0">
              <a:buNone/>
            </a:pPr>
            <a:endParaRPr lang="en-IE" dirty="0"/>
          </a:p>
          <a:p>
            <a:pPr marL="0" indent="0">
              <a:buNone/>
            </a:pPr>
            <a:r>
              <a:rPr lang="en-IE" dirty="0"/>
              <a:t>Considering the role of the social worker in overseeing the child’s welfare in a statutory capacity, this is a difficult context in which to build relationships with parents (Connolly et al, 2016; Regan et al, 2010). </a:t>
            </a:r>
          </a:p>
          <a:p>
            <a:endParaRPr lang="en-IE" dirty="0"/>
          </a:p>
          <a:p>
            <a:pPr marL="0" indent="0">
              <a:buNone/>
            </a:pPr>
            <a:endParaRPr lang="en-IE" dirty="0"/>
          </a:p>
          <a:p>
            <a:pPr marL="0" indent="0">
              <a:buNone/>
            </a:pPr>
            <a:r>
              <a:rPr lang="en-IE" dirty="0"/>
              <a:t>In exploring the factors that contribute to ‘stability’ from a parent’s perspective, this study highlights the value in being included and involved in matters pertaining to their children. </a:t>
            </a:r>
          </a:p>
        </p:txBody>
      </p:sp>
    </p:spTree>
    <p:extLst>
      <p:ext uri="{BB962C8B-B14F-4D97-AF65-F5344CB8AC3E}">
        <p14:creationId xmlns:p14="http://schemas.microsoft.com/office/powerpoint/2010/main" val="7266955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7" end="7"/>
                                            </p:txEl>
                                          </p:spTgt>
                                        </p:tgtEl>
                                        <p:attrNameLst>
                                          <p:attrName>style.visibility</p:attrName>
                                        </p:attrNameLst>
                                      </p:cBhvr>
                                      <p:to>
                                        <p:strVal val="visible"/>
                                      </p:to>
                                    </p:set>
                                    <p:anim calcmode="lin" valueType="num">
                                      <p:cBhvr additive="base">
                                        <p:cTn id="25"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E5F8585-A3D9-4A52-9E8D-A060CD320417}"/>
              </a:ext>
            </a:extLst>
          </p:cNvPr>
          <p:cNvSpPr>
            <a:spLocks noGrp="1"/>
          </p:cNvSpPr>
          <p:nvPr>
            <p:ph type="title"/>
          </p:nvPr>
        </p:nvSpPr>
        <p:spPr>
          <a:xfrm>
            <a:off x="607500" y="447188"/>
            <a:ext cx="7928998" cy="970450"/>
          </a:xfrm>
        </p:spPr>
        <p:txBody>
          <a:bodyPr>
            <a:normAutofit/>
          </a:bodyPr>
          <a:lstStyle/>
          <a:p>
            <a:pPr>
              <a:defRPr/>
            </a:pPr>
            <a:r>
              <a:rPr lang="en-IE" dirty="0"/>
              <a:t>Key Messages</a:t>
            </a:r>
          </a:p>
        </p:txBody>
      </p:sp>
      <p:sp>
        <p:nvSpPr>
          <p:cNvPr id="3" name="Content Placeholder 2">
            <a:extLst>
              <a:ext uri="{FF2B5EF4-FFF2-40B4-BE49-F238E27FC236}">
                <a16:creationId xmlns:a16="http://schemas.microsoft.com/office/drawing/2014/main" id="{1E17D604-A683-4FF3-A3D5-4391163C1420}"/>
              </a:ext>
            </a:extLst>
          </p:cNvPr>
          <p:cNvSpPr>
            <a:spLocks noGrp="1"/>
          </p:cNvSpPr>
          <p:nvPr>
            <p:ph idx="1"/>
          </p:nvPr>
        </p:nvSpPr>
        <p:spPr>
          <a:xfrm>
            <a:off x="179512" y="2060848"/>
            <a:ext cx="6768752" cy="5256584"/>
          </a:xfrm>
        </p:spPr>
        <p:txBody>
          <a:bodyPr>
            <a:normAutofit/>
          </a:bodyPr>
          <a:lstStyle/>
          <a:p>
            <a:pPr marL="0" indent="0">
              <a:buNone/>
              <a:defRPr/>
            </a:pPr>
            <a:r>
              <a:rPr lang="en-IE" dirty="0"/>
              <a:t>Emerging from the voices of the parents heard within our research is, that where attention is paid to that ‘ordinary work’ of supporting communication and relationships between parents, foster carers and social workers, this pays dividends in terms of parents feeling respected, included, and therefore more open to participate in the care plan for their child(ren). </a:t>
            </a:r>
          </a:p>
          <a:p>
            <a:pPr marL="0" indent="0">
              <a:buNone/>
              <a:defRPr/>
            </a:pPr>
            <a:endParaRPr lang="en-IE" dirty="0"/>
          </a:p>
          <a:p>
            <a:pPr marL="0" indent="0">
              <a:buNone/>
              <a:defRPr/>
            </a:pPr>
            <a:r>
              <a:rPr lang="en-IE" dirty="0"/>
              <a:t>While child welfare is central, viewing the child as being part of a wider family is evidenced in parents’ narratives and provides much for us to reflect on.</a:t>
            </a:r>
          </a:p>
          <a:p>
            <a:pPr marL="0" indent="0">
              <a:buNone/>
              <a:defRPr/>
            </a:pPr>
            <a:endParaRPr lang="en-IE" dirty="0"/>
          </a:p>
          <a:p>
            <a:pPr marL="0" indent="0">
              <a:buNone/>
              <a:defRPr/>
            </a:pPr>
            <a:r>
              <a:rPr lang="en-IE" dirty="0"/>
              <a:t>Culture vs. policy</a:t>
            </a:r>
          </a:p>
          <a:p>
            <a:pPr marL="0" indent="0">
              <a:buNone/>
              <a:defRPr/>
            </a:pPr>
            <a:endParaRPr lang="en-IE" dirty="0"/>
          </a:p>
          <a:p>
            <a:pPr>
              <a:buFont typeface="Courier New" pitchFamily="49" charset="0"/>
              <a:buChar char="o"/>
              <a:defRPr/>
            </a:pPr>
            <a:endParaRPr lang="en-IE" dirty="0"/>
          </a:p>
        </p:txBody>
      </p:sp>
      <p:pic>
        <p:nvPicPr>
          <p:cNvPr id="44036" name="Picture 4" descr="A picture containing indoor, wall, sky&#10;&#10;Description generated with high confid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236296" y="3724970"/>
            <a:ext cx="1728192" cy="1092398"/>
          </a:xfrm>
          <a:prstGeom prst="roundRect">
            <a:avLst>
              <a:gd name="adj" fmla="val 3876"/>
            </a:avLst>
          </a:prstGeom>
          <a:noFill/>
          <a:ln>
            <a:solidFill>
              <a:schemeClr val="accent1"/>
            </a:solidFill>
          </a:ln>
          <a:effectLst/>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5071126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E17D604-A683-4FF3-A3D5-4391163C1420}"/>
              </a:ext>
            </a:extLst>
          </p:cNvPr>
          <p:cNvSpPr>
            <a:spLocks noGrp="1"/>
          </p:cNvSpPr>
          <p:nvPr>
            <p:ph idx="4294967295"/>
          </p:nvPr>
        </p:nvSpPr>
        <p:spPr>
          <a:xfrm>
            <a:off x="107504" y="4437063"/>
            <a:ext cx="8928992" cy="1422400"/>
          </a:xfrm>
        </p:spPr>
        <p:txBody>
          <a:bodyPr>
            <a:normAutofit fontScale="85000" lnSpcReduction="10000"/>
          </a:bodyPr>
          <a:lstStyle/>
          <a:p>
            <a:pPr marL="0" indent="0" algn="ctr">
              <a:buFont typeface="Wingdings" pitchFamily="2" charset="2"/>
              <a:buNone/>
              <a:defRPr/>
            </a:pPr>
            <a:r>
              <a:rPr lang="en-IE" sz="2400" i="1" dirty="0"/>
              <a:t>Parents value everyday expressions of support </a:t>
            </a:r>
            <a:r>
              <a:rPr lang="en-IE" sz="2400" i="1" dirty="0" err="1"/>
              <a:t>i.e</a:t>
            </a:r>
            <a:r>
              <a:rPr lang="en-IE" sz="2400" i="1" dirty="0"/>
              <a:t> a friendly word, empathy, time. The ordinary work of building and maintaining relationships  takes extraordinary skill and ability (Devaney et al, 2018)</a:t>
            </a:r>
          </a:p>
          <a:p>
            <a:pPr marL="0" indent="0">
              <a:buFont typeface="Wingdings" pitchFamily="2" charset="2"/>
              <a:buNone/>
              <a:defRPr/>
            </a:pPr>
            <a:r>
              <a:rPr lang="en-IE" i="1" dirty="0"/>
              <a:t> </a:t>
            </a:r>
          </a:p>
        </p:txBody>
      </p:sp>
      <p:pic>
        <p:nvPicPr>
          <p:cNvPr id="44036" name="Picture 4" descr="A picture containing indoor, wall, sky&#10;&#10;Description generated with high confidence"/>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63688" y="1628801"/>
            <a:ext cx="5598236" cy="237626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76254918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t>Bibliography </a:t>
            </a:r>
          </a:p>
        </p:txBody>
      </p:sp>
      <p:sp>
        <p:nvSpPr>
          <p:cNvPr id="3" name="Content Placeholder 2"/>
          <p:cNvSpPr>
            <a:spLocks noGrp="1"/>
          </p:cNvSpPr>
          <p:nvPr>
            <p:ph idx="1"/>
          </p:nvPr>
        </p:nvSpPr>
        <p:spPr>
          <a:xfrm>
            <a:off x="467545" y="2222286"/>
            <a:ext cx="7866456" cy="4303057"/>
          </a:xfrm>
        </p:spPr>
        <p:txBody>
          <a:bodyPr>
            <a:normAutofit fontScale="47500" lnSpcReduction="20000"/>
          </a:bodyPr>
          <a:lstStyle/>
          <a:p>
            <a:endParaRPr lang="en-IE" dirty="0"/>
          </a:p>
          <a:p>
            <a:r>
              <a:rPr lang="en-IE" b="1" dirty="0"/>
              <a:t>Bell, T., Romano, E. and Flynn, R. J. (2015) ‘</a:t>
            </a:r>
            <a:r>
              <a:rPr lang="en-IE" b="1" dirty="0" err="1"/>
              <a:t>Profi</a:t>
            </a:r>
            <a:r>
              <a:rPr lang="en-IE" b="1" dirty="0"/>
              <a:t> les and predictors of behavioural resilience among children in child welfare’, Child Abuse and Neglect 48, pp 92–103.</a:t>
            </a:r>
          </a:p>
          <a:p>
            <a:r>
              <a:rPr lang="en-IE" b="1" dirty="0"/>
              <a:t>Broadhurst, K. and Mason, C. (2014) ‘Recurrent care proceedings: Part 3: birth mothers – against the odds – turning points for women who have lost children to public care’, Family Law, 44, pp 1572–1576. </a:t>
            </a:r>
          </a:p>
          <a:p>
            <a:r>
              <a:rPr lang="en-IE" b="1" dirty="0"/>
              <a:t>Broadhurst, K. and Mason, C. (2017) ‘Birth Parents and the Collateral Consequences of </a:t>
            </a:r>
            <a:r>
              <a:rPr lang="en-IE" b="1" dirty="0" err="1"/>
              <a:t>Courtordered</a:t>
            </a:r>
            <a:r>
              <a:rPr lang="en-IE" b="1" dirty="0"/>
              <a:t> Child Removal: Towards a Comprehensive Framework’, International Journal of Law, Policy and the Family 31, 1 pp 41–59. </a:t>
            </a:r>
          </a:p>
          <a:p>
            <a:r>
              <a:rPr lang="en-IE" b="1" dirty="0"/>
              <a:t>Connolly, M., </a:t>
            </a:r>
            <a:r>
              <a:rPr lang="en-IE" b="1" dirty="0" err="1"/>
              <a:t>Kiraly</a:t>
            </a:r>
            <a:r>
              <a:rPr lang="en-IE" b="1" dirty="0"/>
              <a:t>, M., McCrae, L. and Mitchell, G. (2016). A Kinship Care Practice Framework: Using a Life Course Approach. </a:t>
            </a:r>
            <a:r>
              <a:rPr lang="en-IE" b="1" i="1" dirty="0"/>
              <a:t>British Journal of Social Work</a:t>
            </a:r>
            <a:r>
              <a:rPr lang="en-IE" b="1" dirty="0"/>
              <a:t>, p.bcw041.</a:t>
            </a:r>
          </a:p>
          <a:p>
            <a:r>
              <a:rPr lang="en-IE" b="1" dirty="0"/>
              <a:t>Featherstone, B., Morris, K. and White, S. (2014). </a:t>
            </a:r>
            <a:r>
              <a:rPr lang="en-IE" b="1" i="1" dirty="0"/>
              <a:t>Re-imagining child protection</a:t>
            </a:r>
            <a:r>
              <a:rPr lang="en-IE" b="1" dirty="0"/>
              <a:t>. Bristol: Bristol University Press.</a:t>
            </a:r>
          </a:p>
          <a:p>
            <a:r>
              <a:rPr lang="en-IE" b="1" dirty="0"/>
              <a:t>Featherstone, B. (2016). Telling different stories about poverty, inequality, child abuse and neglect. </a:t>
            </a:r>
            <a:r>
              <a:rPr lang="en-IE" b="1" i="1" dirty="0"/>
              <a:t>Families, Relationships and Societies</a:t>
            </a:r>
            <a:r>
              <a:rPr lang="en-IE" b="1" dirty="0"/>
              <a:t>, 5(1), pp.147-153.</a:t>
            </a:r>
          </a:p>
          <a:p>
            <a:r>
              <a:rPr lang="en-IE" b="1" dirty="0" err="1"/>
              <a:t>Hyslop</a:t>
            </a:r>
            <a:r>
              <a:rPr lang="en-IE" b="1" dirty="0"/>
              <a:t>, I. and </a:t>
            </a:r>
            <a:r>
              <a:rPr lang="en-IE" b="1" dirty="0" err="1"/>
              <a:t>Keddell</a:t>
            </a:r>
            <a:r>
              <a:rPr lang="en-IE" b="1" dirty="0"/>
              <a:t>, E. (2018). Outing the Elephants: Exploring a New Paradigm for Child Protection Social Work. </a:t>
            </a:r>
            <a:r>
              <a:rPr lang="en-IE" b="1" i="1" dirty="0"/>
              <a:t>Social Sciences</a:t>
            </a:r>
            <a:r>
              <a:rPr lang="en-IE" b="1" dirty="0"/>
              <a:t>, 7(7), p.105.</a:t>
            </a:r>
          </a:p>
          <a:p>
            <a:r>
              <a:rPr lang="nb-NO" b="1" dirty="0"/>
              <a:t>Kojan, B. H. (2010) ‘“Underdog” Barnevernarbeidernes erfaringer fra a˚ møte høystatusfamilier’, Fontene forskning, 2, pp. 50–61.</a:t>
            </a:r>
            <a:endParaRPr lang="en-IE" b="1" dirty="0"/>
          </a:p>
          <a:p>
            <a:r>
              <a:rPr lang="en-IE" b="1" dirty="0"/>
              <a:t>Mason, J. (2008). A children’s standpoint: Needs in out of home care. Children and Society, 22(5), 358–369.</a:t>
            </a:r>
          </a:p>
          <a:p>
            <a:r>
              <a:rPr lang="en-IE" b="1" dirty="0"/>
              <a:t>Moran, L., McGregor, C. and Devaney, C. (2016) Scoping review of Irish and international literature on outcomes for permanence and stability for children in care. Dublin: Tusla - Child and Family Agency. </a:t>
            </a:r>
          </a:p>
          <a:p>
            <a:r>
              <a:rPr lang="en-IE" b="1" dirty="0"/>
              <a:t>Moran, L., McGregor, C. and Devaney, C. (2017) Outcomes for Permanence and Stability for Children in Long-term Care. Galway. The UNESCO Child and Family Research Centre, The National University of Ireland, Galway.</a:t>
            </a:r>
          </a:p>
          <a:p>
            <a:r>
              <a:rPr lang="en-IE" b="1" dirty="0"/>
              <a:t>Moran, L., McGregor, C. and Devaney, C. (2016) Practitioner’s Guide to the Irish and International Literature on outcomes for permanence and stability for children in care. Dublin: Tusla - Child and Family Agency.</a:t>
            </a:r>
          </a:p>
          <a:p>
            <a:r>
              <a:rPr lang="en-IE" b="1" dirty="0"/>
              <a:t>Morris, L. (2018). Haunted futures: The stigma of being a mother living apart from her child(</a:t>
            </a:r>
            <a:r>
              <a:rPr lang="en-IE" b="1" dirty="0" err="1"/>
              <a:t>ren</a:t>
            </a:r>
            <a:r>
              <a:rPr lang="en-IE" b="1" dirty="0"/>
              <a:t>) as a result of state-ordered court removal. </a:t>
            </a:r>
            <a:r>
              <a:rPr lang="en-IE" b="1" i="1" dirty="0"/>
              <a:t>The Sociological Review</a:t>
            </a:r>
            <a:r>
              <a:rPr lang="en-IE" b="1" dirty="0"/>
              <a:t>, 66(4), pp.816-831.</a:t>
            </a:r>
          </a:p>
        </p:txBody>
      </p:sp>
    </p:spTree>
    <p:extLst>
      <p:ext uri="{BB962C8B-B14F-4D97-AF65-F5344CB8AC3E}">
        <p14:creationId xmlns:p14="http://schemas.microsoft.com/office/powerpoint/2010/main" val="246206478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IE" dirty="0"/>
              <a:t>Bibliography </a:t>
            </a:r>
          </a:p>
        </p:txBody>
      </p:sp>
      <p:sp>
        <p:nvSpPr>
          <p:cNvPr id="3" name="Content Placeholder 2"/>
          <p:cNvSpPr>
            <a:spLocks noGrp="1"/>
          </p:cNvSpPr>
          <p:nvPr>
            <p:ph idx="1"/>
          </p:nvPr>
        </p:nvSpPr>
        <p:spPr/>
        <p:txBody>
          <a:bodyPr>
            <a:normAutofit fontScale="47500" lnSpcReduction="20000"/>
          </a:bodyPr>
          <a:lstStyle/>
          <a:p>
            <a:endParaRPr lang="en-IE" dirty="0"/>
          </a:p>
          <a:p>
            <a:endParaRPr lang="en-IE" dirty="0"/>
          </a:p>
          <a:p>
            <a:r>
              <a:rPr lang="en-IE" b="1" dirty="0"/>
              <a:t>O'Brien, V. (1996). </a:t>
            </a:r>
            <a:r>
              <a:rPr lang="en-IE" b="1" i="1" dirty="0"/>
              <a:t>Relative foster care : an untapped placement alternative for children in the care system? A discussion of the central issues</a:t>
            </a:r>
            <a:r>
              <a:rPr lang="en-IE" b="1" dirty="0"/>
              <a:t>. [online] Irserver.ucd.ie. Available at: http://irserver.ucd.ie/bitstream/handle/10197/3049/ISPCC%20article%201996.pdf?sequence=1 [Accessed 12 Aug. 2018].</a:t>
            </a:r>
          </a:p>
          <a:p>
            <a:r>
              <a:rPr lang="en-IE" b="1" dirty="0"/>
              <a:t>O'Brien, V. and </a:t>
            </a:r>
            <a:r>
              <a:rPr lang="en-IE" b="1" dirty="0" err="1"/>
              <a:t>Cregan</a:t>
            </a:r>
            <a:r>
              <a:rPr lang="en-IE" b="1" dirty="0"/>
              <a:t>, M. (2015). 'Fostering the future: A Change Agenda in the Provision of Alternative Care' in Christie, A., Featherstone, B., </a:t>
            </a:r>
            <a:r>
              <a:rPr lang="en-IE" b="1" dirty="0" err="1"/>
              <a:t>Quin</a:t>
            </a:r>
            <a:r>
              <a:rPr lang="en-IE" b="1" dirty="0"/>
              <a:t>, S. and Walsh, T. (eds.). Social Work in Ireland: Changes and Continuities, 2015, Palgrave Dublin: Macmillan.</a:t>
            </a:r>
          </a:p>
          <a:p>
            <a:r>
              <a:rPr lang="en-IE" b="1" dirty="0"/>
              <a:t>O’Sullivan, N. (2018). Creating space to think and feel in child protection social work; a psychodynamic intervention. Journal of Social Work Practice, pp.1-11.</a:t>
            </a:r>
          </a:p>
          <a:p>
            <a:r>
              <a:rPr lang="en-IE" b="1" dirty="0"/>
              <a:t>Regan, A. and Riddler, A. (2010).  ‘Listening to our Voices?’: A survey of Parents’ experience of being listened to when their child is in care. HSE Mid-West Advocacy Steering Group. Available at: www. clarecare.ie/</a:t>
            </a:r>
            <a:r>
              <a:rPr lang="en-IE" b="1" dirty="0" err="1"/>
              <a:t>wp</a:t>
            </a:r>
            <a:r>
              <a:rPr lang="en-IE" b="1" dirty="0"/>
              <a:t>-content/uploads/2017/03/Listening-to-our-voices.pdf</a:t>
            </a:r>
          </a:p>
          <a:p>
            <a:r>
              <a:rPr lang="en-IE" b="1" dirty="0"/>
              <a:t>Roarty, N, </a:t>
            </a:r>
            <a:r>
              <a:rPr lang="en-IE" b="1" dirty="0" err="1"/>
              <a:t>Leinster</a:t>
            </a:r>
            <a:r>
              <a:rPr lang="en-IE" b="1" dirty="0"/>
              <a:t>, J, McGregor, C, Devaney, C, &amp; Moran, Lisa. (2018). Outcomes for permanence and stability for children in long-term care in Ireland. Foster, 5.</a:t>
            </a:r>
          </a:p>
          <a:p>
            <a:r>
              <a:rPr lang="en-IE" b="1" dirty="0"/>
              <a:t>Schofield, G., </a:t>
            </a:r>
            <a:r>
              <a:rPr lang="en-IE" b="1" dirty="0" err="1"/>
              <a:t>Moldestad</a:t>
            </a:r>
            <a:r>
              <a:rPr lang="en-IE" b="1" dirty="0"/>
              <a:t>, B., Höjer, I., Ward, E., </a:t>
            </a:r>
            <a:r>
              <a:rPr lang="en-IE" b="1" dirty="0" err="1"/>
              <a:t>Skilbred</a:t>
            </a:r>
            <a:r>
              <a:rPr lang="en-IE" b="1" dirty="0"/>
              <a:t>, D., Young, J. and </a:t>
            </a:r>
            <a:r>
              <a:rPr lang="en-IE" b="1" dirty="0" err="1"/>
              <a:t>Havik</a:t>
            </a:r>
            <a:r>
              <a:rPr lang="en-IE" b="1" dirty="0"/>
              <a:t>, T. (2011) ‘Managing loss and threatened identity: experiences of children growing up in foster care, the perspectives of their social workers and implications for practice’ British Journal of Social Work 41(1): 74-92</a:t>
            </a:r>
          </a:p>
          <a:p>
            <a:r>
              <a:rPr lang="en-IE" b="1" dirty="0" err="1"/>
              <a:t>Slettebo</a:t>
            </a:r>
            <a:r>
              <a:rPr lang="en-IE" b="1" dirty="0"/>
              <a:t>, T. (2011). Partnership with Parents of Children in Care: A Study of Collective User Participation in Child Protection Services. </a:t>
            </a:r>
            <a:r>
              <a:rPr lang="en-IE" b="1" i="1" dirty="0"/>
              <a:t>British Journal of Social Work</a:t>
            </a:r>
            <a:r>
              <a:rPr lang="en-IE" b="1" dirty="0"/>
              <a:t>, 43(3), pp.579-595.</a:t>
            </a:r>
          </a:p>
          <a:p>
            <a:r>
              <a:rPr lang="en-IE" b="1" dirty="0"/>
              <a:t>Smithson, R., &amp; Gibson, M. (2017). Less than human: A qualitative study into the experience of parents involved in the child protection system. Child and Family Social Work, 22, 565–574.</a:t>
            </a:r>
          </a:p>
        </p:txBody>
      </p:sp>
    </p:spTree>
    <p:extLst>
      <p:ext uri="{BB962C8B-B14F-4D97-AF65-F5344CB8AC3E}">
        <p14:creationId xmlns:p14="http://schemas.microsoft.com/office/powerpoint/2010/main" val="102590946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42834D2-32FB-4688-A1E1-CB8F94858C13}"/>
              </a:ext>
            </a:extLst>
          </p:cNvPr>
          <p:cNvSpPr txBox="1"/>
          <p:nvPr/>
        </p:nvSpPr>
        <p:spPr>
          <a:xfrm>
            <a:off x="607500" y="447188"/>
            <a:ext cx="7928998" cy="970450"/>
          </a:xfrm>
          <a:prstGeom prst="rect">
            <a:avLst/>
          </a:prstGeom>
        </p:spPr>
        <p:txBody>
          <a:bodyPr vert="horz" lIns="91440" tIns="45720" rIns="91440" bIns="45720" rtlCol="0" anchor="b">
            <a:normAutofit/>
          </a:bodyPr>
          <a:lstStyle/>
          <a:p>
            <a:pPr lvl="0" eaLnBrk="1" hangingPunct="1">
              <a:spcAft>
                <a:spcPts val="600"/>
              </a:spcAft>
              <a:buClr>
                <a:srgbClr val="4A66AC"/>
              </a:buClr>
            </a:pPr>
            <a:r>
              <a:rPr lang="en-US" sz="4000" b="1">
                <a:solidFill>
                  <a:srgbClr val="FEFEFE"/>
                </a:solidFill>
                <a:latin typeface="+mj-lt"/>
                <a:ea typeface="+mj-ea"/>
                <a:cs typeface="+mj-cs"/>
              </a:rPr>
              <a:t>Thank You</a:t>
            </a:r>
          </a:p>
        </p:txBody>
      </p:sp>
      <p:graphicFrame>
        <p:nvGraphicFramePr>
          <p:cNvPr id="52234" name="Rectangle 3">
            <a:extLst>
              <a:ext uri="{FF2B5EF4-FFF2-40B4-BE49-F238E27FC236}">
                <a16:creationId xmlns:a16="http://schemas.microsoft.com/office/drawing/2014/main" id="{6D2958E6-2230-4DCD-983C-ACD8B4CD1EA2}"/>
              </a:ext>
            </a:extLst>
          </p:cNvPr>
          <p:cNvGraphicFramePr>
            <a:graphicFrameLocks noGrp="1"/>
          </p:cNvGraphicFramePr>
          <p:nvPr>
            <p:ph idx="1"/>
            <p:extLst>
              <p:ext uri="{D42A27DB-BD31-4B8C-83A1-F6EECF244321}">
                <p14:modId xmlns:p14="http://schemas.microsoft.com/office/powerpoint/2010/main" val="1661681197"/>
              </p:ext>
            </p:extLst>
          </p:nvPr>
        </p:nvGraphicFramePr>
        <p:xfrm>
          <a:off x="614362" y="2548647"/>
          <a:ext cx="7915275" cy="3310816"/>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12" name="Freeform 6">
            <a:extLst>
              <a:ext uri="{FF2B5EF4-FFF2-40B4-BE49-F238E27FC236}">
                <a16:creationId xmlns:a16="http://schemas.microsoft.com/office/drawing/2014/main" id="{53576798-7F98-4C7F-B6C7-6D41B5A7E92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p:nvSpPr>
          <p:cNvPr id="2" name="Title 1">
            <a:extLst>
              <a:ext uri="{FF2B5EF4-FFF2-40B4-BE49-F238E27FC236}">
                <a16:creationId xmlns:a16="http://schemas.microsoft.com/office/drawing/2014/main" id="{B727A834-D7F0-4BE1-ADC3-B50BAD21FBA0}"/>
              </a:ext>
            </a:extLst>
          </p:cNvPr>
          <p:cNvSpPr>
            <a:spLocks noGrp="1"/>
          </p:cNvSpPr>
          <p:nvPr>
            <p:ph type="title" idx="4294967295"/>
          </p:nvPr>
        </p:nvSpPr>
        <p:spPr>
          <a:xfrm>
            <a:off x="1187624" y="447188"/>
            <a:ext cx="7348874" cy="970450"/>
          </a:xfrm>
        </p:spPr>
        <p:txBody>
          <a:bodyPr vert="horz" lIns="91440" tIns="45720" rIns="91440" bIns="45720" rtlCol="0" anchor="b">
            <a:normAutofit/>
          </a:bodyPr>
          <a:lstStyle/>
          <a:p>
            <a:r>
              <a:rPr lang="en-US" dirty="0">
                <a:ea typeface="+mj-ea"/>
                <a:cs typeface="+mj-cs"/>
              </a:rPr>
              <a:t>Stability in Foster Care </a:t>
            </a:r>
          </a:p>
        </p:txBody>
      </p:sp>
      <p:sp>
        <p:nvSpPr>
          <p:cNvPr id="7" name="TextBox 6">
            <a:extLst>
              <a:ext uri="{FF2B5EF4-FFF2-40B4-BE49-F238E27FC236}">
                <a16:creationId xmlns:a16="http://schemas.microsoft.com/office/drawing/2014/main" id="{15EAA488-9AF8-4BCE-80C7-60EEC28A603C}"/>
              </a:ext>
            </a:extLst>
          </p:cNvPr>
          <p:cNvSpPr txBox="1"/>
          <p:nvPr/>
        </p:nvSpPr>
        <p:spPr>
          <a:xfrm>
            <a:off x="107504" y="2413000"/>
            <a:ext cx="3383218" cy="3632200"/>
          </a:xfrm>
          <a:prstGeom prst="rect">
            <a:avLst/>
          </a:prstGeom>
        </p:spPr>
        <p:txBody>
          <a:bodyPr vert="horz" lIns="91440" tIns="45720" rIns="91440" bIns="45720" rtlCol="0" anchor="ctr">
            <a:normAutofit/>
          </a:bodyPr>
          <a:lstStyle/>
          <a:p>
            <a:pPr eaLnBrk="1" hangingPunct="1">
              <a:spcBef>
                <a:spcPct val="20000"/>
              </a:spcBef>
              <a:spcAft>
                <a:spcPts val="600"/>
              </a:spcAft>
              <a:buClr>
                <a:schemeClr val="accent1"/>
              </a:buClr>
              <a:defRPr/>
            </a:pPr>
            <a:r>
              <a:rPr lang="en-US" sz="1400" dirty="0">
                <a:latin typeface="+mn-lt"/>
              </a:rPr>
              <a:t>Stability is rooted within children’s feelings of stability, connectedness and belonging which can be characterised by emotional attachments to adults and siblings (Schofield et al., 2012). </a:t>
            </a:r>
          </a:p>
          <a:p>
            <a:pPr marL="0" indent="0" eaLnBrk="1" hangingPunct="1">
              <a:spcBef>
                <a:spcPct val="20000"/>
              </a:spcBef>
              <a:spcAft>
                <a:spcPts val="600"/>
              </a:spcAft>
              <a:buClr>
                <a:schemeClr val="accent1"/>
              </a:buClr>
              <a:buFont typeface="Wingdings 2" charset="2"/>
              <a:buChar char=""/>
              <a:defRPr/>
            </a:pPr>
            <a:endParaRPr lang="en-US" sz="1400" dirty="0">
              <a:latin typeface="+mn-lt"/>
            </a:endParaRPr>
          </a:p>
          <a:p>
            <a:pPr eaLnBrk="1" hangingPunct="1">
              <a:spcBef>
                <a:spcPct val="20000"/>
              </a:spcBef>
              <a:spcAft>
                <a:spcPts val="600"/>
              </a:spcAft>
              <a:buClr>
                <a:schemeClr val="accent1"/>
              </a:buClr>
              <a:defRPr/>
            </a:pPr>
            <a:r>
              <a:rPr lang="en-US" sz="1400" dirty="0">
                <a:latin typeface="+mn-lt"/>
              </a:rPr>
              <a:t>Stability as a feeling of security: A base from which children and young people can develop social networks and supports (Moran et al, 2016)</a:t>
            </a:r>
          </a:p>
          <a:p>
            <a:pPr eaLnBrk="1" hangingPunct="1">
              <a:spcBef>
                <a:spcPct val="20000"/>
              </a:spcBef>
              <a:spcAft>
                <a:spcPts val="600"/>
              </a:spcAft>
              <a:buClr>
                <a:schemeClr val="accent1"/>
              </a:buClr>
              <a:defRPr/>
            </a:pPr>
            <a:endParaRPr lang="en-US" sz="1400" dirty="0">
              <a:latin typeface="+mn-lt"/>
            </a:endParaRPr>
          </a:p>
        </p:txBody>
      </p:sp>
      <p:pic>
        <p:nvPicPr>
          <p:cNvPr id="4" name="Content Placeholder 3">
            <a:extLst>
              <a:ext uri="{FF2B5EF4-FFF2-40B4-BE49-F238E27FC236}">
                <a16:creationId xmlns:a16="http://schemas.microsoft.com/office/drawing/2014/main" id="{5944570C-DFF3-46BB-BAAB-1CA84E8B7E4B}"/>
              </a:ext>
            </a:extLst>
          </p:cNvPr>
          <p:cNvPicPr>
            <a:picLocks noGrp="1" noChangeAspect="1"/>
          </p:cNvPicPr>
          <p:nvPr>
            <p:ph idx="4294967295"/>
          </p:nvPr>
        </p:nvPicPr>
        <p:blipFill>
          <a:blip r:embed="rId2"/>
          <a:stretch>
            <a:fillRect/>
          </a:stretch>
        </p:blipFill>
        <p:spPr>
          <a:xfrm>
            <a:off x="3923928" y="2060848"/>
            <a:ext cx="4994084" cy="4431629"/>
          </a:xfrm>
          <a:prstGeom prst="roundRect">
            <a:avLst>
              <a:gd name="adj" fmla="val 3876"/>
            </a:avLst>
          </a:prstGeom>
          <a:ln>
            <a:solidFill>
              <a:schemeClr val="accent1"/>
            </a:solidFill>
          </a:ln>
          <a:effectLst/>
        </p:spPr>
      </p:pic>
      <p:sp>
        <p:nvSpPr>
          <p:cNvPr id="8" name="TextBox 7">
            <a:extLst>
              <a:ext uri="{FF2B5EF4-FFF2-40B4-BE49-F238E27FC236}">
                <a16:creationId xmlns:a16="http://schemas.microsoft.com/office/drawing/2014/main" id="{CC4DF7E8-C1BB-4843-892C-9D142229FF15}"/>
              </a:ext>
            </a:extLst>
          </p:cNvPr>
          <p:cNvSpPr txBox="1"/>
          <p:nvPr/>
        </p:nvSpPr>
        <p:spPr>
          <a:xfrm>
            <a:off x="4139952" y="6045200"/>
            <a:ext cx="3456384" cy="261610"/>
          </a:xfrm>
          <a:prstGeom prst="rect">
            <a:avLst/>
          </a:prstGeom>
          <a:noFill/>
        </p:spPr>
        <p:txBody>
          <a:bodyPr wrap="square" rtlCol="0">
            <a:spAutoFit/>
          </a:bodyPr>
          <a:lstStyle/>
          <a:p>
            <a:r>
              <a:rPr lang="en-US" sz="1100" dirty="0"/>
              <a:t>(Moran et al., 2016; </a:t>
            </a:r>
            <a:r>
              <a:rPr lang="en-US" sz="1100" dirty="0" err="1"/>
              <a:t>Roarty</a:t>
            </a:r>
            <a:r>
              <a:rPr lang="en-US" sz="1100" dirty="0"/>
              <a:t> et al, 2018:53-54)</a:t>
            </a:r>
            <a:endParaRPr lang="en-IE" sz="1100" dirty="0"/>
          </a:p>
        </p:txBody>
      </p:sp>
    </p:spTree>
    <p:extLst>
      <p:ext uri="{BB962C8B-B14F-4D97-AF65-F5344CB8AC3E}">
        <p14:creationId xmlns:p14="http://schemas.microsoft.com/office/powerpoint/2010/main" val="18472287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4"/>
                                        </p:tgtEl>
                                        <p:attrNameLst>
                                          <p:attrName>style.visibility</p:attrName>
                                        </p:attrNameLst>
                                      </p:cBhvr>
                                      <p:to>
                                        <p:strVal val="visible"/>
                                      </p:to>
                                    </p:set>
                                    <p:anim calcmode="lin" valueType="num">
                                      <p:cBhvr additive="base">
                                        <p:cTn id="13" dur="500" fill="hold"/>
                                        <p:tgtEl>
                                          <p:spTgt spid="4"/>
                                        </p:tgtEl>
                                        <p:attrNameLst>
                                          <p:attrName>ppt_x</p:attrName>
                                        </p:attrNameLst>
                                      </p:cBhvr>
                                      <p:tavLst>
                                        <p:tav tm="0">
                                          <p:val>
                                            <p:strVal val="#ppt_x"/>
                                          </p:val>
                                        </p:tav>
                                        <p:tav tm="100000">
                                          <p:val>
                                            <p:strVal val="#ppt_x"/>
                                          </p:val>
                                        </p:tav>
                                      </p:tavLst>
                                    </p:anim>
                                    <p:anim calcmode="lin" valueType="num">
                                      <p:cBhvr additive="base">
                                        <p:cTn id="14"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8" name="Freeform 6">
            <a:extLst>
              <a:ext uri="{FF2B5EF4-FFF2-40B4-BE49-F238E27FC236}">
                <a16:creationId xmlns:a16="http://schemas.microsoft.com/office/drawing/2014/main" id="{8EE457FF-670E-4EC1-ACD4-1173DA9A7975}"/>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0"/>
            <a:ext cx="9144000" cy="2185988"/>
          </a:xfrm>
          <a:custGeom>
            <a:avLst/>
            <a:gdLst/>
            <a:ahLst/>
            <a:cxnLst/>
            <a:rect l="0" t="0" r="r" b="b"/>
            <a:pathLst>
              <a:path w="5760" h="1377">
                <a:moveTo>
                  <a:pt x="5760" y="0"/>
                </a:moveTo>
                <a:lnTo>
                  <a:pt x="0" y="0"/>
                </a:lnTo>
                <a:lnTo>
                  <a:pt x="0" y="1189"/>
                </a:lnTo>
                <a:lnTo>
                  <a:pt x="943" y="1189"/>
                </a:lnTo>
                <a:lnTo>
                  <a:pt x="1123" y="1369"/>
                </a:lnTo>
                <a:lnTo>
                  <a:pt x="1123" y="1369"/>
                </a:lnTo>
                <a:lnTo>
                  <a:pt x="1127" y="1371"/>
                </a:lnTo>
                <a:lnTo>
                  <a:pt x="1133" y="1374"/>
                </a:lnTo>
                <a:lnTo>
                  <a:pt x="1139" y="1377"/>
                </a:lnTo>
                <a:lnTo>
                  <a:pt x="1144" y="1377"/>
                </a:lnTo>
                <a:lnTo>
                  <a:pt x="1150" y="1377"/>
                </a:lnTo>
                <a:lnTo>
                  <a:pt x="1155" y="1374"/>
                </a:lnTo>
                <a:lnTo>
                  <a:pt x="1161" y="1371"/>
                </a:lnTo>
                <a:lnTo>
                  <a:pt x="1165" y="1369"/>
                </a:lnTo>
                <a:lnTo>
                  <a:pt x="1345" y="1189"/>
                </a:lnTo>
                <a:lnTo>
                  <a:pt x="5760" y="1189"/>
                </a:lnTo>
                <a:lnTo>
                  <a:pt x="5760" y="0"/>
                </a:lnTo>
                <a:close/>
              </a:path>
            </a:pathLst>
          </a:custGeom>
          <a:ln/>
          <a:extLst>
            <a:ext uri="{91240B29-F687-4F45-9708-019B960494DF}">
              <a14:hiddenLine xmlns:a14="http://schemas.microsoft.com/office/drawing/2010/main" w="9525">
                <a:solidFill>
                  <a:srgbClr val="000000"/>
                </a:solidFill>
                <a:round/>
                <a:headEnd/>
                <a:tailEnd/>
              </a14:hiddenLine>
            </a:ext>
          </a:extLst>
        </p:spPr>
        <p:style>
          <a:lnRef idx="1">
            <a:schemeClr val="accent1"/>
          </a:lnRef>
          <a:fillRef idx="3">
            <a:schemeClr val="accent1"/>
          </a:fillRef>
          <a:effectRef idx="2">
            <a:schemeClr val="accent1"/>
          </a:effectRef>
          <a:fontRef idx="minor">
            <a:schemeClr val="lt1"/>
          </a:fontRef>
        </p:style>
      </p:sp>
      <p:sp useBgFill="1">
        <p:nvSpPr>
          <p:cNvPr id="10" name="Rectangle 9">
            <a:extLst>
              <a:ext uri="{FF2B5EF4-FFF2-40B4-BE49-F238E27FC236}">
                <a16:creationId xmlns:a16="http://schemas.microsoft.com/office/drawing/2014/main" id="{35C44DBB-AD7C-4682-B258-6367305D207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9144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D28E36F0-5D69-45B0-8E9B-6025612CC6B7}"/>
              </a:ext>
            </a:extLst>
          </p:cNvPr>
          <p:cNvSpPr>
            <a:spLocks noGrp="1"/>
          </p:cNvSpPr>
          <p:nvPr>
            <p:ph type="title" idx="4294967295"/>
          </p:nvPr>
        </p:nvSpPr>
        <p:spPr>
          <a:xfrm>
            <a:off x="723900" y="1218476"/>
            <a:ext cx="2390488" cy="4421050"/>
          </a:xfrm>
          <a:effectLst/>
        </p:spPr>
        <p:txBody>
          <a:bodyPr vert="horz" lIns="91440" tIns="45720" rIns="91440" bIns="45720" rtlCol="0" anchor="ctr">
            <a:normAutofit/>
          </a:bodyPr>
          <a:lstStyle/>
          <a:p>
            <a:pPr algn="r">
              <a:defRPr/>
            </a:pPr>
            <a:r>
              <a:rPr lang="en-US" sz="2800">
                <a:solidFill>
                  <a:schemeClr val="tx1"/>
                </a:solidFill>
                <a:ea typeface="+mj-ea"/>
                <a:cs typeface="+mj-cs"/>
              </a:rPr>
              <a:t>Introduction to the Research</a:t>
            </a:r>
          </a:p>
        </p:txBody>
      </p:sp>
      <p:cxnSp>
        <p:nvCxnSpPr>
          <p:cNvPr id="12" name="Straight Connector 11">
            <a:extLst>
              <a:ext uri="{FF2B5EF4-FFF2-40B4-BE49-F238E27FC236}">
                <a16:creationId xmlns:a16="http://schemas.microsoft.com/office/drawing/2014/main" id="{A1CED323-FAF0-4E0B-8717-FC1F468A28FE}"/>
              </a:ext>
              <a:ext uri="{C183D7F6-B498-43B3-948B-1728B52AA6E4}">
                <adec:decorative xmlns:adec="http://schemas.microsoft.com/office/drawing/2017/decorative" val="1"/>
              </a:ext>
            </a:extLst>
          </p:cNvPr>
          <p:cNvCxnSpPr>
            <a:cxnSpLocks noGrp="1" noRot="1" noChangeAspect="1" noMove="1" noResize="1" noEditPoints="1" noAdjustHandles="1" noChangeArrowheads="1" noChangeShapeType="1"/>
          </p:cNvCxnSpPr>
          <p:nvPr>
            <p:extLst>
              <p:ext uri="{386F3935-93C4-4BCD-93E2-E3B085C9AB24}">
                <p16:designElem xmlns:p16="http://schemas.microsoft.com/office/powerpoint/2015/main" val="1"/>
              </p:ext>
            </p:extLst>
          </p:nvPr>
        </p:nvCxnSpPr>
        <p:spPr>
          <a:xfrm>
            <a:off x="3487225" y="1696777"/>
            <a:ext cx="0" cy="3464447"/>
          </a:xfrm>
          <a:prstGeom prst="line">
            <a:avLst/>
          </a:prstGeom>
          <a:ln w="22225"/>
        </p:spPr>
        <p:style>
          <a:lnRef idx="1">
            <a:schemeClr val="accent1"/>
          </a:lnRef>
          <a:fillRef idx="0">
            <a:schemeClr val="accent1"/>
          </a:fillRef>
          <a:effectRef idx="0">
            <a:schemeClr val="accent1"/>
          </a:effectRef>
          <a:fontRef idx="minor">
            <a:schemeClr val="tx1"/>
          </a:fontRef>
        </p:style>
      </p:cxnSp>
      <p:sp>
        <p:nvSpPr>
          <p:cNvPr id="3" name="Content Placeholder 2">
            <a:extLst>
              <a:ext uri="{FF2B5EF4-FFF2-40B4-BE49-F238E27FC236}">
                <a16:creationId xmlns:a16="http://schemas.microsoft.com/office/drawing/2014/main" id="{9166396E-354B-450B-95F9-5B9DC4D7F1FC}"/>
              </a:ext>
            </a:extLst>
          </p:cNvPr>
          <p:cNvSpPr>
            <a:spLocks noGrp="1"/>
          </p:cNvSpPr>
          <p:nvPr>
            <p:ph idx="4294967295"/>
          </p:nvPr>
        </p:nvSpPr>
        <p:spPr>
          <a:xfrm>
            <a:off x="3860063" y="1218475"/>
            <a:ext cx="4560037" cy="4421051"/>
          </a:xfrm>
          <a:effectLst/>
        </p:spPr>
        <p:txBody>
          <a:bodyPr vert="horz" lIns="91440" tIns="45720" rIns="91440" bIns="45720" rtlCol="0" anchor="ctr">
            <a:normAutofit/>
          </a:bodyPr>
          <a:lstStyle/>
          <a:p>
            <a:pPr marL="0" indent="0">
              <a:buFont typeface="Wingdings 2" charset="2"/>
              <a:buChar char=""/>
              <a:defRPr/>
            </a:pPr>
            <a:endParaRPr lang="en-US" sz="1400" b="1" i="1" dirty="0">
              <a:effectLst/>
            </a:endParaRPr>
          </a:p>
          <a:p>
            <a:pPr>
              <a:buFont typeface="Wingdings 2" charset="2"/>
              <a:buChar char=""/>
              <a:defRPr/>
            </a:pPr>
            <a:endParaRPr lang="en-US" sz="1400" dirty="0">
              <a:effectLst/>
            </a:endParaRPr>
          </a:p>
          <a:p>
            <a:pPr marL="0" indent="0">
              <a:buNone/>
              <a:defRPr/>
            </a:pPr>
            <a:r>
              <a:rPr lang="en-US" sz="1400" dirty="0">
                <a:effectLst/>
              </a:rPr>
              <a:t>‘Stability’ in care: Where is the parent in this?</a:t>
            </a:r>
          </a:p>
          <a:p>
            <a:pPr marL="0" indent="0">
              <a:buNone/>
              <a:defRPr/>
            </a:pPr>
            <a:endParaRPr lang="en-US" sz="1400" dirty="0">
              <a:effectLst/>
            </a:endParaRPr>
          </a:p>
          <a:p>
            <a:pPr marL="0" indent="0">
              <a:buNone/>
              <a:defRPr/>
            </a:pPr>
            <a:r>
              <a:rPr lang="en-US" sz="1400" dirty="0">
                <a:effectLst/>
              </a:rPr>
              <a:t>This study sought to highlight the voices of parents in relation to their experiences of their relationships and engagement with foster </a:t>
            </a:r>
            <a:r>
              <a:rPr lang="en-US" sz="1400" dirty="0" err="1">
                <a:effectLst/>
              </a:rPr>
              <a:t>carers</a:t>
            </a:r>
            <a:r>
              <a:rPr lang="en-US" sz="1400" dirty="0">
                <a:effectLst/>
              </a:rPr>
              <a:t> and social workers.</a:t>
            </a:r>
          </a:p>
          <a:p>
            <a:pPr marL="0" indent="0">
              <a:buNone/>
              <a:defRPr/>
            </a:pPr>
            <a:endParaRPr lang="en-US" sz="1400" dirty="0">
              <a:effectLst/>
            </a:endParaRPr>
          </a:p>
          <a:p>
            <a:pPr marL="0" indent="0">
              <a:buNone/>
              <a:defRPr/>
            </a:pPr>
            <a:r>
              <a:rPr lang="en-US" sz="1400" dirty="0"/>
              <a:t>Seven participants </a:t>
            </a:r>
          </a:p>
          <a:p>
            <a:pPr marL="0" indent="0">
              <a:buNone/>
              <a:defRPr/>
            </a:pPr>
            <a:endParaRPr lang="en-US" sz="1400" dirty="0"/>
          </a:p>
          <a:p>
            <a:pPr marL="0" indent="0">
              <a:buNone/>
              <a:defRPr/>
            </a:pPr>
            <a:r>
              <a:rPr lang="en-US" sz="1400" dirty="0"/>
              <a:t>Initially several more committed - complexities of people’s lives evident in the participant recruitment process. </a:t>
            </a:r>
          </a:p>
        </p:txBody>
      </p:sp>
    </p:spTree>
    <p:extLst>
      <p:ext uri="{BB962C8B-B14F-4D97-AF65-F5344CB8AC3E}">
        <p14:creationId xmlns:p14="http://schemas.microsoft.com/office/powerpoint/2010/main" val="10965186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anim calcmode="lin" valueType="num">
                                      <p:cBhvr additive="base">
                                        <p:cTn id="19"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3">
                                            <p:txEl>
                                              <p:pRg st="8" end="8"/>
                                            </p:txEl>
                                          </p:spTgt>
                                        </p:tgtEl>
                                        <p:attrNameLst>
                                          <p:attrName>style.visibility</p:attrName>
                                        </p:attrNameLst>
                                      </p:cBhvr>
                                      <p:to>
                                        <p:strVal val="visible"/>
                                      </p:to>
                                    </p:set>
                                    <p:anim calcmode="lin" valueType="num">
                                      <p:cBhvr additive="base">
                                        <p:cTn id="25"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graphicFrame>
        <p:nvGraphicFramePr>
          <p:cNvPr id="5" name="Content Placeholder 2">
            <a:extLst>
              <a:ext uri="{FF2B5EF4-FFF2-40B4-BE49-F238E27FC236}">
                <a16:creationId xmlns:a16="http://schemas.microsoft.com/office/drawing/2014/main" id="{6B88AD62-C561-4DA7-A6BB-6933303DC00D}"/>
              </a:ext>
            </a:extLst>
          </p:cNvPr>
          <p:cNvGraphicFramePr>
            <a:graphicFrameLocks noGrp="1"/>
          </p:cNvGraphicFramePr>
          <p:nvPr>
            <p:ph idx="4294967295"/>
            <p:extLst>
              <p:ext uri="{D42A27DB-BD31-4B8C-83A1-F6EECF244321}">
                <p14:modId xmlns:p14="http://schemas.microsoft.com/office/powerpoint/2010/main" val="493404043"/>
              </p:ext>
            </p:extLst>
          </p:nvPr>
        </p:nvGraphicFramePr>
        <p:xfrm>
          <a:off x="197768" y="836712"/>
          <a:ext cx="8748464" cy="503068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24104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graphicEl>
                                              <a:dgm id="{F34A6764-DF6F-4481-B70E-62A09B18A4E7}"/>
                                            </p:graphicEl>
                                          </p:spTgt>
                                        </p:tgtEl>
                                        <p:attrNameLst>
                                          <p:attrName>style.visibility</p:attrName>
                                        </p:attrNameLst>
                                      </p:cBhvr>
                                      <p:to>
                                        <p:strVal val="visible"/>
                                      </p:to>
                                    </p:set>
                                    <p:anim calcmode="lin" valueType="num">
                                      <p:cBhvr additive="base">
                                        <p:cTn id="7" dur="500" fill="hold"/>
                                        <p:tgtEl>
                                          <p:spTgt spid="5">
                                            <p:graphicEl>
                                              <a:dgm id="{F34A6764-DF6F-4481-B70E-62A09B18A4E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graphicEl>
                                              <a:dgm id="{F34A6764-DF6F-4481-B70E-62A09B18A4E7}"/>
                                            </p:graphicEl>
                                          </p:spTgt>
                                        </p:tgtEl>
                                        <p:attrNameLst>
                                          <p:attrName>ppt_y</p:attrName>
                                        </p:attrNameLst>
                                      </p:cBhvr>
                                      <p:tavLst>
                                        <p:tav tm="0">
                                          <p:val>
                                            <p:strVal val="1+#ppt_h/2"/>
                                          </p:val>
                                        </p:tav>
                                        <p:tav tm="100000">
                                          <p:val>
                                            <p:strVal val="#ppt_y"/>
                                          </p:val>
                                        </p:tav>
                                      </p:tavLst>
                                    </p:anim>
                                  </p:childTnLst>
                                </p:cTn>
                              </p:par>
                              <p:par>
                                <p:cTn id="9" presetID="2" presetClass="entr" presetSubtype="4" fill="hold" grpId="0" nodeType="withEffect">
                                  <p:stCondLst>
                                    <p:cond delay="0"/>
                                  </p:stCondLst>
                                  <p:childTnLst>
                                    <p:set>
                                      <p:cBhvr>
                                        <p:cTn id="10" dur="1" fill="hold">
                                          <p:stCondLst>
                                            <p:cond delay="0"/>
                                          </p:stCondLst>
                                        </p:cTn>
                                        <p:tgtEl>
                                          <p:spTgt spid="5">
                                            <p:graphicEl>
                                              <a:dgm id="{E25C369D-2C18-44B5-8BB2-7C78482036E2}"/>
                                            </p:graphicEl>
                                          </p:spTgt>
                                        </p:tgtEl>
                                        <p:attrNameLst>
                                          <p:attrName>style.visibility</p:attrName>
                                        </p:attrNameLst>
                                      </p:cBhvr>
                                      <p:to>
                                        <p:strVal val="visible"/>
                                      </p:to>
                                    </p:set>
                                    <p:anim calcmode="lin" valueType="num">
                                      <p:cBhvr additive="base">
                                        <p:cTn id="11" dur="500" fill="hold"/>
                                        <p:tgtEl>
                                          <p:spTgt spid="5">
                                            <p:graphicEl>
                                              <a:dgm id="{E25C369D-2C18-44B5-8BB2-7C78482036E2}"/>
                                            </p:graphic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graphicEl>
                                              <a:dgm id="{E25C369D-2C18-44B5-8BB2-7C78482036E2}"/>
                                            </p:graphicEl>
                                          </p:spTgt>
                                        </p:tgtEl>
                                        <p:attrNameLst>
                                          <p:attrName>ppt_y</p:attrName>
                                        </p:attrNameLst>
                                      </p:cBhvr>
                                      <p:tavLst>
                                        <p:tav tm="0">
                                          <p:val>
                                            <p:strVal val="1+#ppt_h/2"/>
                                          </p:val>
                                        </p:tav>
                                        <p:tav tm="100000">
                                          <p:val>
                                            <p:strVal val="#ppt_y"/>
                                          </p:val>
                                        </p:tav>
                                      </p:tavLst>
                                    </p:anim>
                                  </p:childTnLst>
                                </p:cTn>
                              </p:par>
                              <p:par>
                                <p:cTn id="13" presetID="2" presetClass="entr" presetSubtype="4" fill="hold" grpId="0" nodeType="withEffect">
                                  <p:stCondLst>
                                    <p:cond delay="0"/>
                                  </p:stCondLst>
                                  <p:childTnLst>
                                    <p:set>
                                      <p:cBhvr>
                                        <p:cTn id="14" dur="1" fill="hold">
                                          <p:stCondLst>
                                            <p:cond delay="0"/>
                                          </p:stCondLst>
                                        </p:cTn>
                                        <p:tgtEl>
                                          <p:spTgt spid="5">
                                            <p:graphicEl>
                                              <a:dgm id="{443CF890-95DF-40F4-B97B-0D57FD9B5974}"/>
                                            </p:graphicEl>
                                          </p:spTgt>
                                        </p:tgtEl>
                                        <p:attrNameLst>
                                          <p:attrName>style.visibility</p:attrName>
                                        </p:attrNameLst>
                                      </p:cBhvr>
                                      <p:to>
                                        <p:strVal val="visible"/>
                                      </p:to>
                                    </p:set>
                                    <p:anim calcmode="lin" valueType="num">
                                      <p:cBhvr additive="base">
                                        <p:cTn id="15" dur="500" fill="hold"/>
                                        <p:tgtEl>
                                          <p:spTgt spid="5">
                                            <p:graphicEl>
                                              <a:dgm id="{443CF890-95DF-40F4-B97B-0D57FD9B5974}"/>
                                            </p:graphicEl>
                                          </p:spTgt>
                                        </p:tgtEl>
                                        <p:attrNameLst>
                                          <p:attrName>ppt_x</p:attrName>
                                        </p:attrNameLst>
                                      </p:cBhvr>
                                      <p:tavLst>
                                        <p:tav tm="0">
                                          <p:val>
                                            <p:strVal val="#ppt_x"/>
                                          </p:val>
                                        </p:tav>
                                        <p:tav tm="100000">
                                          <p:val>
                                            <p:strVal val="#ppt_x"/>
                                          </p:val>
                                        </p:tav>
                                      </p:tavLst>
                                    </p:anim>
                                    <p:anim calcmode="lin" valueType="num">
                                      <p:cBhvr additive="base">
                                        <p:cTn id="16" dur="500" fill="hold"/>
                                        <p:tgtEl>
                                          <p:spTgt spid="5">
                                            <p:graphicEl>
                                              <a:dgm id="{443CF890-95DF-40F4-B97B-0D57FD9B5974}"/>
                                            </p:graphicEl>
                                          </p:spTgt>
                                        </p:tgtEl>
                                        <p:attrNameLst>
                                          <p:attrName>ppt_y</p:attrName>
                                        </p:attrNameLst>
                                      </p:cBhvr>
                                      <p:tavLst>
                                        <p:tav tm="0">
                                          <p:val>
                                            <p:strVal val="1+#ppt_h/2"/>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2" presetClass="entr" presetSubtype="4" fill="hold" grpId="0" nodeType="clickEffect">
                                  <p:stCondLst>
                                    <p:cond delay="0"/>
                                  </p:stCondLst>
                                  <p:childTnLst>
                                    <p:set>
                                      <p:cBhvr>
                                        <p:cTn id="20" dur="1" fill="hold">
                                          <p:stCondLst>
                                            <p:cond delay="0"/>
                                          </p:stCondLst>
                                        </p:cTn>
                                        <p:tgtEl>
                                          <p:spTgt spid="5">
                                            <p:graphicEl>
                                              <a:dgm id="{76F627A3-105A-4DD6-874B-A3D9E5FAF6E1}"/>
                                            </p:graphicEl>
                                          </p:spTgt>
                                        </p:tgtEl>
                                        <p:attrNameLst>
                                          <p:attrName>style.visibility</p:attrName>
                                        </p:attrNameLst>
                                      </p:cBhvr>
                                      <p:to>
                                        <p:strVal val="visible"/>
                                      </p:to>
                                    </p:set>
                                    <p:anim calcmode="lin" valueType="num">
                                      <p:cBhvr additive="base">
                                        <p:cTn id="21" dur="500" fill="hold"/>
                                        <p:tgtEl>
                                          <p:spTgt spid="5">
                                            <p:graphicEl>
                                              <a:dgm id="{76F627A3-105A-4DD6-874B-A3D9E5FAF6E1}"/>
                                            </p:graphicEl>
                                          </p:spTgt>
                                        </p:tgtEl>
                                        <p:attrNameLst>
                                          <p:attrName>ppt_x</p:attrName>
                                        </p:attrNameLst>
                                      </p:cBhvr>
                                      <p:tavLst>
                                        <p:tav tm="0">
                                          <p:val>
                                            <p:strVal val="#ppt_x"/>
                                          </p:val>
                                        </p:tav>
                                        <p:tav tm="100000">
                                          <p:val>
                                            <p:strVal val="#ppt_x"/>
                                          </p:val>
                                        </p:tav>
                                      </p:tavLst>
                                    </p:anim>
                                    <p:anim calcmode="lin" valueType="num">
                                      <p:cBhvr additive="base">
                                        <p:cTn id="22" dur="500" fill="hold"/>
                                        <p:tgtEl>
                                          <p:spTgt spid="5">
                                            <p:graphicEl>
                                              <a:dgm id="{76F627A3-105A-4DD6-874B-A3D9E5FAF6E1}"/>
                                            </p:graphicEl>
                                          </p:spTgt>
                                        </p:tgtEl>
                                        <p:attrNameLst>
                                          <p:attrName>ppt_y</p:attrName>
                                        </p:attrNameLst>
                                      </p:cBhvr>
                                      <p:tavLst>
                                        <p:tav tm="0">
                                          <p:val>
                                            <p:strVal val="1+#ppt_h/2"/>
                                          </p:val>
                                        </p:tav>
                                        <p:tav tm="100000">
                                          <p:val>
                                            <p:strVal val="#ppt_y"/>
                                          </p:val>
                                        </p:tav>
                                      </p:tavLst>
                                    </p:anim>
                                  </p:childTnLst>
                                </p:cTn>
                              </p:par>
                              <p:par>
                                <p:cTn id="23" presetID="2" presetClass="entr" presetSubtype="4" fill="hold" grpId="0" nodeType="withEffect">
                                  <p:stCondLst>
                                    <p:cond delay="0"/>
                                  </p:stCondLst>
                                  <p:childTnLst>
                                    <p:set>
                                      <p:cBhvr>
                                        <p:cTn id="24" dur="1" fill="hold">
                                          <p:stCondLst>
                                            <p:cond delay="0"/>
                                          </p:stCondLst>
                                        </p:cTn>
                                        <p:tgtEl>
                                          <p:spTgt spid="5">
                                            <p:graphicEl>
                                              <a:dgm id="{A4EC915E-767C-41B5-AEE6-A2B4F4D924BE}"/>
                                            </p:graphicEl>
                                          </p:spTgt>
                                        </p:tgtEl>
                                        <p:attrNameLst>
                                          <p:attrName>style.visibility</p:attrName>
                                        </p:attrNameLst>
                                      </p:cBhvr>
                                      <p:to>
                                        <p:strVal val="visible"/>
                                      </p:to>
                                    </p:set>
                                    <p:anim calcmode="lin" valueType="num">
                                      <p:cBhvr additive="base">
                                        <p:cTn id="25" dur="500" fill="hold"/>
                                        <p:tgtEl>
                                          <p:spTgt spid="5">
                                            <p:graphicEl>
                                              <a:dgm id="{A4EC915E-767C-41B5-AEE6-A2B4F4D924BE}"/>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graphicEl>
                                              <a:dgm id="{A4EC915E-767C-41B5-AEE6-A2B4F4D924BE}"/>
                                            </p:graphicEl>
                                          </p:spTgt>
                                        </p:tgtEl>
                                        <p:attrNameLst>
                                          <p:attrName>ppt_y</p:attrName>
                                        </p:attrNameLst>
                                      </p:cBhvr>
                                      <p:tavLst>
                                        <p:tav tm="0">
                                          <p:val>
                                            <p:strVal val="1+#ppt_h/2"/>
                                          </p:val>
                                        </p:tav>
                                        <p:tav tm="100000">
                                          <p:val>
                                            <p:strVal val="#ppt_y"/>
                                          </p:val>
                                        </p:tav>
                                      </p:tavLst>
                                    </p:anim>
                                  </p:childTnLst>
                                </p:cTn>
                              </p:par>
                              <p:par>
                                <p:cTn id="27" presetID="2" presetClass="entr" presetSubtype="4" fill="hold" grpId="0" nodeType="withEffect">
                                  <p:stCondLst>
                                    <p:cond delay="0"/>
                                  </p:stCondLst>
                                  <p:childTnLst>
                                    <p:set>
                                      <p:cBhvr>
                                        <p:cTn id="28" dur="1" fill="hold">
                                          <p:stCondLst>
                                            <p:cond delay="0"/>
                                          </p:stCondLst>
                                        </p:cTn>
                                        <p:tgtEl>
                                          <p:spTgt spid="5">
                                            <p:graphicEl>
                                              <a:dgm id="{8A67974D-407A-414B-B00B-1E8078880682}"/>
                                            </p:graphicEl>
                                          </p:spTgt>
                                        </p:tgtEl>
                                        <p:attrNameLst>
                                          <p:attrName>style.visibility</p:attrName>
                                        </p:attrNameLst>
                                      </p:cBhvr>
                                      <p:to>
                                        <p:strVal val="visible"/>
                                      </p:to>
                                    </p:set>
                                    <p:anim calcmode="lin" valueType="num">
                                      <p:cBhvr additive="base">
                                        <p:cTn id="29" dur="500" fill="hold"/>
                                        <p:tgtEl>
                                          <p:spTgt spid="5">
                                            <p:graphicEl>
                                              <a:dgm id="{8A67974D-407A-414B-B00B-1E8078880682}"/>
                                            </p:graphicEl>
                                          </p:spTgt>
                                        </p:tgtEl>
                                        <p:attrNameLst>
                                          <p:attrName>ppt_x</p:attrName>
                                        </p:attrNameLst>
                                      </p:cBhvr>
                                      <p:tavLst>
                                        <p:tav tm="0">
                                          <p:val>
                                            <p:strVal val="#ppt_x"/>
                                          </p:val>
                                        </p:tav>
                                        <p:tav tm="100000">
                                          <p:val>
                                            <p:strVal val="#ppt_x"/>
                                          </p:val>
                                        </p:tav>
                                      </p:tavLst>
                                    </p:anim>
                                    <p:anim calcmode="lin" valueType="num">
                                      <p:cBhvr additive="base">
                                        <p:cTn id="30" dur="500" fill="hold"/>
                                        <p:tgtEl>
                                          <p:spTgt spid="5">
                                            <p:graphicEl>
                                              <a:dgm id="{8A67974D-407A-414B-B00B-1E8078880682}"/>
                                            </p:graphicEl>
                                          </p:spTgt>
                                        </p:tgtEl>
                                        <p:attrNameLst>
                                          <p:attrName>ppt_y</p:attrName>
                                        </p:attrNameLst>
                                      </p:cBhvr>
                                      <p:tavLst>
                                        <p:tav tm="0">
                                          <p:val>
                                            <p:strVal val="1+#ppt_h/2"/>
                                          </p:val>
                                        </p:tav>
                                        <p:tav tm="100000">
                                          <p:val>
                                            <p:strVal val="#ppt_y"/>
                                          </p:val>
                                        </p:tav>
                                      </p:tavLst>
                                    </p:anim>
                                  </p:childTnLst>
                                </p:cTn>
                              </p:par>
                            </p:childTnLst>
                          </p:cTn>
                        </p:par>
                      </p:childTnLst>
                    </p:cTn>
                  </p:par>
                  <p:par>
                    <p:cTn id="31" fill="hold">
                      <p:stCondLst>
                        <p:cond delay="indefinite"/>
                      </p:stCondLst>
                      <p:childTnLst>
                        <p:par>
                          <p:cTn id="32" fill="hold">
                            <p:stCondLst>
                              <p:cond delay="0"/>
                            </p:stCondLst>
                            <p:childTnLst>
                              <p:par>
                                <p:cTn id="33" presetID="2" presetClass="entr" presetSubtype="4" fill="hold" grpId="0" nodeType="clickEffect">
                                  <p:stCondLst>
                                    <p:cond delay="0"/>
                                  </p:stCondLst>
                                  <p:childTnLst>
                                    <p:set>
                                      <p:cBhvr>
                                        <p:cTn id="34" dur="1" fill="hold">
                                          <p:stCondLst>
                                            <p:cond delay="0"/>
                                          </p:stCondLst>
                                        </p:cTn>
                                        <p:tgtEl>
                                          <p:spTgt spid="5">
                                            <p:graphicEl>
                                              <a:dgm id="{C2E4631E-9138-4882-AA48-2CA1B2203132}"/>
                                            </p:graphicEl>
                                          </p:spTgt>
                                        </p:tgtEl>
                                        <p:attrNameLst>
                                          <p:attrName>style.visibility</p:attrName>
                                        </p:attrNameLst>
                                      </p:cBhvr>
                                      <p:to>
                                        <p:strVal val="visible"/>
                                      </p:to>
                                    </p:set>
                                    <p:anim calcmode="lin" valueType="num">
                                      <p:cBhvr additive="base">
                                        <p:cTn id="35" dur="500" fill="hold"/>
                                        <p:tgtEl>
                                          <p:spTgt spid="5">
                                            <p:graphicEl>
                                              <a:dgm id="{C2E4631E-9138-4882-AA48-2CA1B2203132}"/>
                                            </p:graphicEl>
                                          </p:spTgt>
                                        </p:tgtEl>
                                        <p:attrNameLst>
                                          <p:attrName>ppt_x</p:attrName>
                                        </p:attrNameLst>
                                      </p:cBhvr>
                                      <p:tavLst>
                                        <p:tav tm="0">
                                          <p:val>
                                            <p:strVal val="#ppt_x"/>
                                          </p:val>
                                        </p:tav>
                                        <p:tav tm="100000">
                                          <p:val>
                                            <p:strVal val="#ppt_x"/>
                                          </p:val>
                                        </p:tav>
                                      </p:tavLst>
                                    </p:anim>
                                    <p:anim calcmode="lin" valueType="num">
                                      <p:cBhvr additive="base">
                                        <p:cTn id="36" dur="500" fill="hold"/>
                                        <p:tgtEl>
                                          <p:spTgt spid="5">
                                            <p:graphicEl>
                                              <a:dgm id="{C2E4631E-9138-4882-AA48-2CA1B2203132}"/>
                                            </p:graphicEl>
                                          </p:spTgt>
                                        </p:tgtEl>
                                        <p:attrNameLst>
                                          <p:attrName>ppt_y</p:attrName>
                                        </p:attrNameLst>
                                      </p:cBhvr>
                                      <p:tavLst>
                                        <p:tav tm="0">
                                          <p:val>
                                            <p:strVal val="1+#ppt_h/2"/>
                                          </p:val>
                                        </p:tav>
                                        <p:tav tm="100000">
                                          <p:val>
                                            <p:strVal val="#ppt_y"/>
                                          </p:val>
                                        </p:tav>
                                      </p:tavLst>
                                    </p:anim>
                                  </p:childTnLst>
                                </p:cTn>
                              </p:par>
                              <p:par>
                                <p:cTn id="37" presetID="2" presetClass="entr" presetSubtype="4" fill="hold" grpId="0" nodeType="withEffect">
                                  <p:stCondLst>
                                    <p:cond delay="0"/>
                                  </p:stCondLst>
                                  <p:childTnLst>
                                    <p:set>
                                      <p:cBhvr>
                                        <p:cTn id="38" dur="1" fill="hold">
                                          <p:stCondLst>
                                            <p:cond delay="0"/>
                                          </p:stCondLst>
                                        </p:cTn>
                                        <p:tgtEl>
                                          <p:spTgt spid="5">
                                            <p:graphicEl>
                                              <a:dgm id="{17A52166-3FCB-4040-B81F-4149075416FB}"/>
                                            </p:graphicEl>
                                          </p:spTgt>
                                        </p:tgtEl>
                                        <p:attrNameLst>
                                          <p:attrName>style.visibility</p:attrName>
                                        </p:attrNameLst>
                                      </p:cBhvr>
                                      <p:to>
                                        <p:strVal val="visible"/>
                                      </p:to>
                                    </p:set>
                                    <p:anim calcmode="lin" valueType="num">
                                      <p:cBhvr additive="base">
                                        <p:cTn id="39" dur="500" fill="hold"/>
                                        <p:tgtEl>
                                          <p:spTgt spid="5">
                                            <p:graphicEl>
                                              <a:dgm id="{17A52166-3FCB-4040-B81F-4149075416FB}"/>
                                            </p:graphicEl>
                                          </p:spTgt>
                                        </p:tgtEl>
                                        <p:attrNameLst>
                                          <p:attrName>ppt_x</p:attrName>
                                        </p:attrNameLst>
                                      </p:cBhvr>
                                      <p:tavLst>
                                        <p:tav tm="0">
                                          <p:val>
                                            <p:strVal val="#ppt_x"/>
                                          </p:val>
                                        </p:tav>
                                        <p:tav tm="100000">
                                          <p:val>
                                            <p:strVal val="#ppt_x"/>
                                          </p:val>
                                        </p:tav>
                                      </p:tavLst>
                                    </p:anim>
                                    <p:anim calcmode="lin" valueType="num">
                                      <p:cBhvr additive="base">
                                        <p:cTn id="40" dur="500" fill="hold"/>
                                        <p:tgtEl>
                                          <p:spTgt spid="5">
                                            <p:graphicEl>
                                              <a:dgm id="{17A52166-3FCB-4040-B81F-4149075416FB}"/>
                                            </p:graphicEl>
                                          </p:spTgt>
                                        </p:tgtEl>
                                        <p:attrNameLst>
                                          <p:attrName>ppt_y</p:attrName>
                                        </p:attrNameLst>
                                      </p:cBhvr>
                                      <p:tavLst>
                                        <p:tav tm="0">
                                          <p:val>
                                            <p:strVal val="1+#ppt_h/2"/>
                                          </p:val>
                                        </p:tav>
                                        <p:tav tm="100000">
                                          <p:val>
                                            <p:strVal val="#ppt_y"/>
                                          </p:val>
                                        </p:tav>
                                      </p:tavLst>
                                    </p:anim>
                                  </p:childTnLst>
                                </p:cTn>
                              </p:par>
                              <p:par>
                                <p:cTn id="41" presetID="2" presetClass="entr" presetSubtype="4" fill="hold" grpId="0" nodeType="withEffect">
                                  <p:stCondLst>
                                    <p:cond delay="0"/>
                                  </p:stCondLst>
                                  <p:childTnLst>
                                    <p:set>
                                      <p:cBhvr>
                                        <p:cTn id="42" dur="1" fill="hold">
                                          <p:stCondLst>
                                            <p:cond delay="0"/>
                                          </p:stCondLst>
                                        </p:cTn>
                                        <p:tgtEl>
                                          <p:spTgt spid="5">
                                            <p:graphicEl>
                                              <a:dgm id="{D2259AB8-6B0D-42AC-80D6-B444A7D2B0A0}"/>
                                            </p:graphicEl>
                                          </p:spTgt>
                                        </p:tgtEl>
                                        <p:attrNameLst>
                                          <p:attrName>style.visibility</p:attrName>
                                        </p:attrNameLst>
                                      </p:cBhvr>
                                      <p:to>
                                        <p:strVal val="visible"/>
                                      </p:to>
                                    </p:set>
                                    <p:anim calcmode="lin" valueType="num">
                                      <p:cBhvr additive="base">
                                        <p:cTn id="43" dur="500" fill="hold"/>
                                        <p:tgtEl>
                                          <p:spTgt spid="5">
                                            <p:graphicEl>
                                              <a:dgm id="{D2259AB8-6B0D-42AC-80D6-B444A7D2B0A0}"/>
                                            </p:graphic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graphicEl>
                                              <a:dgm id="{D2259AB8-6B0D-42AC-80D6-B444A7D2B0A0}"/>
                                            </p:graphic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graphicEl>
                                              <a:dgm id="{21B90BC8-1839-4909-83A3-3F14BBDC1646}"/>
                                            </p:graphicEl>
                                          </p:spTgt>
                                        </p:tgtEl>
                                        <p:attrNameLst>
                                          <p:attrName>style.visibility</p:attrName>
                                        </p:attrNameLst>
                                      </p:cBhvr>
                                      <p:to>
                                        <p:strVal val="visible"/>
                                      </p:to>
                                    </p:set>
                                    <p:anim calcmode="lin" valueType="num">
                                      <p:cBhvr additive="base">
                                        <p:cTn id="49" dur="500" fill="hold"/>
                                        <p:tgtEl>
                                          <p:spTgt spid="5">
                                            <p:graphicEl>
                                              <a:dgm id="{21B90BC8-1839-4909-83A3-3F14BBDC1646}"/>
                                            </p:graphic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graphicEl>
                                              <a:dgm id="{21B90BC8-1839-4909-83A3-3F14BBDC1646}"/>
                                            </p:graphicEl>
                                          </p:spTgt>
                                        </p:tgtEl>
                                        <p:attrNameLst>
                                          <p:attrName>ppt_y</p:attrName>
                                        </p:attrNameLst>
                                      </p:cBhvr>
                                      <p:tavLst>
                                        <p:tav tm="0">
                                          <p:val>
                                            <p:strVal val="1+#ppt_h/2"/>
                                          </p:val>
                                        </p:tav>
                                        <p:tav tm="100000">
                                          <p:val>
                                            <p:strVal val="#ppt_y"/>
                                          </p:val>
                                        </p:tav>
                                      </p:tavLst>
                                    </p:anim>
                                  </p:childTnLst>
                                </p:cTn>
                              </p:par>
                              <p:par>
                                <p:cTn id="51" presetID="2" presetClass="entr" presetSubtype="4" fill="hold" grpId="0" nodeType="withEffect">
                                  <p:stCondLst>
                                    <p:cond delay="0"/>
                                  </p:stCondLst>
                                  <p:childTnLst>
                                    <p:set>
                                      <p:cBhvr>
                                        <p:cTn id="52" dur="1" fill="hold">
                                          <p:stCondLst>
                                            <p:cond delay="0"/>
                                          </p:stCondLst>
                                        </p:cTn>
                                        <p:tgtEl>
                                          <p:spTgt spid="5">
                                            <p:graphicEl>
                                              <a:dgm id="{51AF006D-934F-48F9-9D37-7BE5E1E1DEF7}"/>
                                            </p:graphicEl>
                                          </p:spTgt>
                                        </p:tgtEl>
                                        <p:attrNameLst>
                                          <p:attrName>style.visibility</p:attrName>
                                        </p:attrNameLst>
                                      </p:cBhvr>
                                      <p:to>
                                        <p:strVal val="visible"/>
                                      </p:to>
                                    </p:set>
                                    <p:anim calcmode="lin" valueType="num">
                                      <p:cBhvr additive="base">
                                        <p:cTn id="53" dur="500" fill="hold"/>
                                        <p:tgtEl>
                                          <p:spTgt spid="5">
                                            <p:graphicEl>
                                              <a:dgm id="{51AF006D-934F-48F9-9D37-7BE5E1E1DEF7}"/>
                                            </p:graphicEl>
                                          </p:spTgt>
                                        </p:tgtEl>
                                        <p:attrNameLst>
                                          <p:attrName>ppt_x</p:attrName>
                                        </p:attrNameLst>
                                      </p:cBhvr>
                                      <p:tavLst>
                                        <p:tav tm="0">
                                          <p:val>
                                            <p:strVal val="#ppt_x"/>
                                          </p:val>
                                        </p:tav>
                                        <p:tav tm="100000">
                                          <p:val>
                                            <p:strVal val="#ppt_x"/>
                                          </p:val>
                                        </p:tav>
                                      </p:tavLst>
                                    </p:anim>
                                    <p:anim calcmode="lin" valueType="num">
                                      <p:cBhvr additive="base">
                                        <p:cTn id="54" dur="500" fill="hold"/>
                                        <p:tgtEl>
                                          <p:spTgt spid="5">
                                            <p:graphicEl>
                                              <a:dgm id="{51AF006D-934F-48F9-9D37-7BE5E1E1DEF7}"/>
                                            </p:graphicEl>
                                          </p:spTgt>
                                        </p:tgtEl>
                                        <p:attrNameLst>
                                          <p:attrName>ppt_y</p:attrName>
                                        </p:attrNameLst>
                                      </p:cBhvr>
                                      <p:tavLst>
                                        <p:tav tm="0">
                                          <p:val>
                                            <p:strVal val="1+#ppt_h/2"/>
                                          </p:val>
                                        </p:tav>
                                        <p:tav tm="100000">
                                          <p:val>
                                            <p:strVal val="#ppt_y"/>
                                          </p:val>
                                        </p:tav>
                                      </p:tavLst>
                                    </p:anim>
                                  </p:childTnLst>
                                </p:cTn>
                              </p:par>
                              <p:par>
                                <p:cTn id="55" presetID="2" presetClass="entr" presetSubtype="4" fill="hold" grpId="0" nodeType="withEffect">
                                  <p:stCondLst>
                                    <p:cond delay="0"/>
                                  </p:stCondLst>
                                  <p:childTnLst>
                                    <p:set>
                                      <p:cBhvr>
                                        <p:cTn id="56" dur="1" fill="hold">
                                          <p:stCondLst>
                                            <p:cond delay="0"/>
                                          </p:stCondLst>
                                        </p:cTn>
                                        <p:tgtEl>
                                          <p:spTgt spid="5">
                                            <p:graphicEl>
                                              <a:dgm id="{B3837965-8D44-4675-A91D-59AE9A942F2B}"/>
                                            </p:graphicEl>
                                          </p:spTgt>
                                        </p:tgtEl>
                                        <p:attrNameLst>
                                          <p:attrName>style.visibility</p:attrName>
                                        </p:attrNameLst>
                                      </p:cBhvr>
                                      <p:to>
                                        <p:strVal val="visible"/>
                                      </p:to>
                                    </p:set>
                                    <p:anim calcmode="lin" valueType="num">
                                      <p:cBhvr additive="base">
                                        <p:cTn id="57" dur="500" fill="hold"/>
                                        <p:tgtEl>
                                          <p:spTgt spid="5">
                                            <p:graphicEl>
                                              <a:dgm id="{B3837965-8D44-4675-A91D-59AE9A942F2B}"/>
                                            </p:graphicEl>
                                          </p:spTgt>
                                        </p:tgtEl>
                                        <p:attrNameLst>
                                          <p:attrName>ppt_x</p:attrName>
                                        </p:attrNameLst>
                                      </p:cBhvr>
                                      <p:tavLst>
                                        <p:tav tm="0">
                                          <p:val>
                                            <p:strVal val="#ppt_x"/>
                                          </p:val>
                                        </p:tav>
                                        <p:tav tm="100000">
                                          <p:val>
                                            <p:strVal val="#ppt_x"/>
                                          </p:val>
                                        </p:tav>
                                      </p:tavLst>
                                    </p:anim>
                                    <p:anim calcmode="lin" valueType="num">
                                      <p:cBhvr additive="base">
                                        <p:cTn id="58" dur="500" fill="hold"/>
                                        <p:tgtEl>
                                          <p:spTgt spid="5">
                                            <p:graphicEl>
                                              <a:dgm id="{B3837965-8D44-4675-A91D-59AE9A942F2B}"/>
                                            </p:graphicEl>
                                          </p:spTgt>
                                        </p:tgtEl>
                                        <p:attrNameLst>
                                          <p:attrName>ppt_y</p:attrName>
                                        </p:attrNameLst>
                                      </p:cBhvr>
                                      <p:tavLst>
                                        <p:tav tm="0">
                                          <p:val>
                                            <p:strVal val="1+#ppt_h/2"/>
                                          </p:val>
                                        </p:tav>
                                        <p:tav tm="100000">
                                          <p:val>
                                            <p:strVal val="#ppt_y"/>
                                          </p:val>
                                        </p:tav>
                                      </p:tavLst>
                                    </p:anim>
                                  </p:childTnLst>
                                </p:cTn>
                              </p:par>
                            </p:childTnLst>
                          </p:cTn>
                        </p:par>
                      </p:childTnLst>
                    </p:cTn>
                  </p:par>
                  <p:par>
                    <p:cTn id="59" fill="hold">
                      <p:stCondLst>
                        <p:cond delay="indefinite"/>
                      </p:stCondLst>
                      <p:childTnLst>
                        <p:par>
                          <p:cTn id="60" fill="hold">
                            <p:stCondLst>
                              <p:cond delay="0"/>
                            </p:stCondLst>
                            <p:childTnLst>
                              <p:par>
                                <p:cTn id="61" presetID="2" presetClass="entr" presetSubtype="4" fill="hold" grpId="0" nodeType="clickEffect">
                                  <p:stCondLst>
                                    <p:cond delay="0"/>
                                  </p:stCondLst>
                                  <p:childTnLst>
                                    <p:set>
                                      <p:cBhvr>
                                        <p:cTn id="62" dur="1" fill="hold">
                                          <p:stCondLst>
                                            <p:cond delay="0"/>
                                          </p:stCondLst>
                                        </p:cTn>
                                        <p:tgtEl>
                                          <p:spTgt spid="5">
                                            <p:graphicEl>
                                              <a:dgm id="{90B196E8-C014-498C-A580-23D6C1CC0EEE}"/>
                                            </p:graphicEl>
                                          </p:spTgt>
                                        </p:tgtEl>
                                        <p:attrNameLst>
                                          <p:attrName>style.visibility</p:attrName>
                                        </p:attrNameLst>
                                      </p:cBhvr>
                                      <p:to>
                                        <p:strVal val="visible"/>
                                      </p:to>
                                    </p:set>
                                    <p:anim calcmode="lin" valueType="num">
                                      <p:cBhvr additive="base">
                                        <p:cTn id="63" dur="500" fill="hold"/>
                                        <p:tgtEl>
                                          <p:spTgt spid="5">
                                            <p:graphicEl>
                                              <a:dgm id="{90B196E8-C014-498C-A580-23D6C1CC0EEE}"/>
                                            </p:graphicEl>
                                          </p:spTgt>
                                        </p:tgtEl>
                                        <p:attrNameLst>
                                          <p:attrName>ppt_x</p:attrName>
                                        </p:attrNameLst>
                                      </p:cBhvr>
                                      <p:tavLst>
                                        <p:tav tm="0">
                                          <p:val>
                                            <p:strVal val="#ppt_x"/>
                                          </p:val>
                                        </p:tav>
                                        <p:tav tm="100000">
                                          <p:val>
                                            <p:strVal val="#ppt_x"/>
                                          </p:val>
                                        </p:tav>
                                      </p:tavLst>
                                    </p:anim>
                                    <p:anim calcmode="lin" valueType="num">
                                      <p:cBhvr additive="base">
                                        <p:cTn id="64" dur="500" fill="hold"/>
                                        <p:tgtEl>
                                          <p:spTgt spid="5">
                                            <p:graphicEl>
                                              <a:dgm id="{90B196E8-C014-498C-A580-23D6C1CC0EEE}"/>
                                            </p:graphicEl>
                                          </p:spTgt>
                                        </p:tgtEl>
                                        <p:attrNameLst>
                                          <p:attrName>ppt_y</p:attrName>
                                        </p:attrNameLst>
                                      </p:cBhvr>
                                      <p:tavLst>
                                        <p:tav tm="0">
                                          <p:val>
                                            <p:strVal val="1+#ppt_h/2"/>
                                          </p:val>
                                        </p:tav>
                                        <p:tav tm="100000">
                                          <p:val>
                                            <p:strVal val="#ppt_y"/>
                                          </p:val>
                                        </p:tav>
                                      </p:tavLst>
                                    </p:anim>
                                  </p:childTnLst>
                                </p:cTn>
                              </p:par>
                              <p:par>
                                <p:cTn id="65" presetID="2" presetClass="entr" presetSubtype="4" fill="hold" grpId="0" nodeType="withEffect">
                                  <p:stCondLst>
                                    <p:cond delay="0"/>
                                  </p:stCondLst>
                                  <p:childTnLst>
                                    <p:set>
                                      <p:cBhvr>
                                        <p:cTn id="66" dur="1" fill="hold">
                                          <p:stCondLst>
                                            <p:cond delay="0"/>
                                          </p:stCondLst>
                                        </p:cTn>
                                        <p:tgtEl>
                                          <p:spTgt spid="5">
                                            <p:graphicEl>
                                              <a:dgm id="{9940397F-DBD1-431B-ACCA-7700185B5732}"/>
                                            </p:graphicEl>
                                          </p:spTgt>
                                        </p:tgtEl>
                                        <p:attrNameLst>
                                          <p:attrName>style.visibility</p:attrName>
                                        </p:attrNameLst>
                                      </p:cBhvr>
                                      <p:to>
                                        <p:strVal val="visible"/>
                                      </p:to>
                                    </p:set>
                                    <p:anim calcmode="lin" valueType="num">
                                      <p:cBhvr additive="base">
                                        <p:cTn id="67" dur="500" fill="hold"/>
                                        <p:tgtEl>
                                          <p:spTgt spid="5">
                                            <p:graphicEl>
                                              <a:dgm id="{9940397F-DBD1-431B-ACCA-7700185B5732}"/>
                                            </p:graphicEl>
                                          </p:spTgt>
                                        </p:tgtEl>
                                        <p:attrNameLst>
                                          <p:attrName>ppt_x</p:attrName>
                                        </p:attrNameLst>
                                      </p:cBhvr>
                                      <p:tavLst>
                                        <p:tav tm="0">
                                          <p:val>
                                            <p:strVal val="#ppt_x"/>
                                          </p:val>
                                        </p:tav>
                                        <p:tav tm="100000">
                                          <p:val>
                                            <p:strVal val="#ppt_x"/>
                                          </p:val>
                                        </p:tav>
                                      </p:tavLst>
                                    </p:anim>
                                    <p:anim calcmode="lin" valueType="num">
                                      <p:cBhvr additive="base">
                                        <p:cTn id="68" dur="500" fill="hold"/>
                                        <p:tgtEl>
                                          <p:spTgt spid="5">
                                            <p:graphicEl>
                                              <a:dgm id="{9940397F-DBD1-431B-ACCA-7700185B5732}"/>
                                            </p:graphicEl>
                                          </p:spTgt>
                                        </p:tgtEl>
                                        <p:attrNameLst>
                                          <p:attrName>ppt_y</p:attrName>
                                        </p:attrNameLst>
                                      </p:cBhvr>
                                      <p:tavLst>
                                        <p:tav tm="0">
                                          <p:val>
                                            <p:strVal val="1+#ppt_h/2"/>
                                          </p:val>
                                        </p:tav>
                                        <p:tav tm="100000">
                                          <p:val>
                                            <p:strVal val="#ppt_y"/>
                                          </p:val>
                                        </p:tav>
                                      </p:tavLst>
                                    </p:anim>
                                  </p:childTnLst>
                                </p:cTn>
                              </p:par>
                              <p:par>
                                <p:cTn id="69" presetID="2" presetClass="entr" presetSubtype="4" fill="hold" grpId="0" nodeType="withEffect">
                                  <p:stCondLst>
                                    <p:cond delay="0"/>
                                  </p:stCondLst>
                                  <p:childTnLst>
                                    <p:set>
                                      <p:cBhvr>
                                        <p:cTn id="70" dur="1" fill="hold">
                                          <p:stCondLst>
                                            <p:cond delay="0"/>
                                          </p:stCondLst>
                                        </p:cTn>
                                        <p:tgtEl>
                                          <p:spTgt spid="5">
                                            <p:graphicEl>
                                              <a:dgm id="{BAF13C58-FB4F-4DA3-ADAD-3D22590F52C0}"/>
                                            </p:graphicEl>
                                          </p:spTgt>
                                        </p:tgtEl>
                                        <p:attrNameLst>
                                          <p:attrName>style.visibility</p:attrName>
                                        </p:attrNameLst>
                                      </p:cBhvr>
                                      <p:to>
                                        <p:strVal val="visible"/>
                                      </p:to>
                                    </p:set>
                                    <p:anim calcmode="lin" valueType="num">
                                      <p:cBhvr additive="base">
                                        <p:cTn id="71" dur="500" fill="hold"/>
                                        <p:tgtEl>
                                          <p:spTgt spid="5">
                                            <p:graphicEl>
                                              <a:dgm id="{BAF13C58-FB4F-4DA3-ADAD-3D22590F52C0}"/>
                                            </p:graphicEl>
                                          </p:spTgt>
                                        </p:tgtEl>
                                        <p:attrNameLst>
                                          <p:attrName>ppt_x</p:attrName>
                                        </p:attrNameLst>
                                      </p:cBhvr>
                                      <p:tavLst>
                                        <p:tav tm="0">
                                          <p:val>
                                            <p:strVal val="#ppt_x"/>
                                          </p:val>
                                        </p:tav>
                                        <p:tav tm="100000">
                                          <p:val>
                                            <p:strVal val="#ppt_x"/>
                                          </p:val>
                                        </p:tav>
                                      </p:tavLst>
                                    </p:anim>
                                    <p:anim calcmode="lin" valueType="num">
                                      <p:cBhvr additive="base">
                                        <p:cTn id="72" dur="500" fill="hold"/>
                                        <p:tgtEl>
                                          <p:spTgt spid="5">
                                            <p:graphicEl>
                                              <a:dgm id="{BAF13C58-FB4F-4DA3-ADAD-3D22590F52C0}"/>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5" grpId="0">
        <p:bldSub>
          <a:bldDgm bld="one"/>
        </p:bldSub>
      </p:bldGraphic>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79DE07-6852-4238-919A-742732246777}"/>
              </a:ext>
            </a:extLst>
          </p:cNvPr>
          <p:cNvSpPr>
            <a:spLocks noGrp="1"/>
          </p:cNvSpPr>
          <p:nvPr>
            <p:ph type="title"/>
          </p:nvPr>
        </p:nvSpPr>
        <p:spPr/>
        <p:txBody>
          <a:bodyPr/>
          <a:lstStyle/>
          <a:p>
            <a:pPr algn="ctr"/>
            <a:r>
              <a:rPr lang="en-IE" dirty="0"/>
              <a:t>Research Design </a:t>
            </a:r>
          </a:p>
        </p:txBody>
      </p:sp>
      <p:graphicFrame>
        <p:nvGraphicFramePr>
          <p:cNvPr id="4" name="Content Placeholder 3">
            <a:extLst>
              <a:ext uri="{FF2B5EF4-FFF2-40B4-BE49-F238E27FC236}">
                <a16:creationId xmlns:a16="http://schemas.microsoft.com/office/drawing/2014/main" id="{211CBD31-0D76-4C71-9ADE-7C639B75B591}"/>
              </a:ext>
            </a:extLst>
          </p:cNvPr>
          <p:cNvGraphicFramePr>
            <a:graphicFrameLocks noGrp="1"/>
          </p:cNvGraphicFramePr>
          <p:nvPr>
            <p:ph idx="1"/>
            <p:extLst>
              <p:ext uri="{D42A27DB-BD31-4B8C-83A1-F6EECF244321}">
                <p14:modId xmlns:p14="http://schemas.microsoft.com/office/powerpoint/2010/main" val="2902269704"/>
              </p:ext>
            </p:extLst>
          </p:nvPr>
        </p:nvGraphicFramePr>
        <p:xfrm>
          <a:off x="809625" y="2222500"/>
          <a:ext cx="7524750" cy="3636963"/>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21670295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1"/>
          <p:cNvSpPr>
            <a:spLocks noGrp="1"/>
          </p:cNvSpPr>
          <p:nvPr>
            <p:ph type="title" idx="4294967295"/>
          </p:nvPr>
        </p:nvSpPr>
        <p:spPr>
          <a:xfrm>
            <a:off x="1403648" y="260649"/>
            <a:ext cx="6524327" cy="1156990"/>
          </a:xfrm>
        </p:spPr>
        <p:txBody>
          <a:bodyPr>
            <a:normAutofit fontScale="90000"/>
          </a:bodyPr>
          <a:lstStyle/>
          <a:p>
            <a:pPr algn="ctr"/>
            <a:r>
              <a:rPr lang="en-IE" dirty="0"/>
              <a:t>Preliminary Research Findings </a:t>
            </a:r>
          </a:p>
        </p:txBody>
      </p:sp>
      <p:graphicFrame>
        <p:nvGraphicFramePr>
          <p:cNvPr id="6" name="Content Placeholder 5"/>
          <p:cNvGraphicFramePr>
            <a:graphicFrameLocks noGrp="1"/>
          </p:cNvGraphicFramePr>
          <p:nvPr>
            <p:ph idx="4294967295"/>
            <p:extLst>
              <p:ext uri="{D42A27DB-BD31-4B8C-83A1-F6EECF244321}">
                <p14:modId xmlns:p14="http://schemas.microsoft.com/office/powerpoint/2010/main" val="2750653387"/>
              </p:ext>
            </p:extLst>
          </p:nvPr>
        </p:nvGraphicFramePr>
        <p:xfrm>
          <a:off x="34925" y="1340768"/>
          <a:ext cx="9109075" cy="540134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6994012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6">
                                            <p:graphicEl>
                                              <a:dgm id="{24FFD1D6-2DB1-429C-841C-3928A8746637}"/>
                                            </p:graphicEl>
                                          </p:spTgt>
                                        </p:tgtEl>
                                        <p:attrNameLst>
                                          <p:attrName>style.visibility</p:attrName>
                                        </p:attrNameLst>
                                      </p:cBhvr>
                                      <p:to>
                                        <p:strVal val="visible"/>
                                      </p:to>
                                    </p:set>
                                    <p:anim calcmode="lin" valueType="num">
                                      <p:cBhvr additive="base">
                                        <p:cTn id="7" dur="500" fill="hold"/>
                                        <p:tgtEl>
                                          <p:spTgt spid="6">
                                            <p:graphicEl>
                                              <a:dgm id="{24FFD1D6-2DB1-429C-841C-3928A8746637}"/>
                                            </p:graphicEl>
                                          </p:spTgt>
                                        </p:tgtEl>
                                        <p:attrNameLst>
                                          <p:attrName>ppt_x</p:attrName>
                                        </p:attrNameLst>
                                      </p:cBhvr>
                                      <p:tavLst>
                                        <p:tav tm="0">
                                          <p:val>
                                            <p:strVal val="#ppt_x"/>
                                          </p:val>
                                        </p:tav>
                                        <p:tav tm="100000">
                                          <p:val>
                                            <p:strVal val="#ppt_x"/>
                                          </p:val>
                                        </p:tav>
                                      </p:tavLst>
                                    </p:anim>
                                    <p:anim calcmode="lin" valueType="num">
                                      <p:cBhvr additive="base">
                                        <p:cTn id="8" dur="500" fill="hold"/>
                                        <p:tgtEl>
                                          <p:spTgt spid="6">
                                            <p:graphicEl>
                                              <a:dgm id="{24FFD1D6-2DB1-429C-841C-3928A8746637}"/>
                                            </p:graphic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6">
                                            <p:graphicEl>
                                              <a:dgm id="{E191889E-6003-4500-BF97-420B431B60D3}"/>
                                            </p:graphicEl>
                                          </p:spTgt>
                                        </p:tgtEl>
                                        <p:attrNameLst>
                                          <p:attrName>style.visibility</p:attrName>
                                        </p:attrNameLst>
                                      </p:cBhvr>
                                      <p:to>
                                        <p:strVal val="visible"/>
                                      </p:to>
                                    </p:set>
                                    <p:anim calcmode="lin" valueType="num">
                                      <p:cBhvr additive="base">
                                        <p:cTn id="13" dur="500" fill="hold"/>
                                        <p:tgtEl>
                                          <p:spTgt spid="6">
                                            <p:graphicEl>
                                              <a:dgm id="{E191889E-6003-4500-BF97-420B431B60D3}"/>
                                            </p:graphicEl>
                                          </p:spTgt>
                                        </p:tgtEl>
                                        <p:attrNameLst>
                                          <p:attrName>ppt_x</p:attrName>
                                        </p:attrNameLst>
                                      </p:cBhvr>
                                      <p:tavLst>
                                        <p:tav tm="0">
                                          <p:val>
                                            <p:strVal val="#ppt_x"/>
                                          </p:val>
                                        </p:tav>
                                        <p:tav tm="100000">
                                          <p:val>
                                            <p:strVal val="#ppt_x"/>
                                          </p:val>
                                        </p:tav>
                                      </p:tavLst>
                                    </p:anim>
                                    <p:anim calcmode="lin" valueType="num">
                                      <p:cBhvr additive="base">
                                        <p:cTn id="14" dur="500" fill="hold"/>
                                        <p:tgtEl>
                                          <p:spTgt spid="6">
                                            <p:graphicEl>
                                              <a:dgm id="{E191889E-6003-4500-BF97-420B431B60D3}"/>
                                            </p:graphic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6">
                                            <p:graphicEl>
                                              <a:dgm id="{D85A7991-25C3-4EDE-9755-663BF4839906}"/>
                                            </p:graphicEl>
                                          </p:spTgt>
                                        </p:tgtEl>
                                        <p:attrNameLst>
                                          <p:attrName>style.visibility</p:attrName>
                                        </p:attrNameLst>
                                      </p:cBhvr>
                                      <p:to>
                                        <p:strVal val="visible"/>
                                      </p:to>
                                    </p:set>
                                    <p:anim calcmode="lin" valueType="num">
                                      <p:cBhvr additive="base">
                                        <p:cTn id="19" dur="500" fill="hold"/>
                                        <p:tgtEl>
                                          <p:spTgt spid="6">
                                            <p:graphicEl>
                                              <a:dgm id="{D85A7991-25C3-4EDE-9755-663BF4839906}"/>
                                            </p:graphicEl>
                                          </p:spTgt>
                                        </p:tgtEl>
                                        <p:attrNameLst>
                                          <p:attrName>ppt_x</p:attrName>
                                        </p:attrNameLst>
                                      </p:cBhvr>
                                      <p:tavLst>
                                        <p:tav tm="0">
                                          <p:val>
                                            <p:strVal val="#ppt_x"/>
                                          </p:val>
                                        </p:tav>
                                        <p:tav tm="100000">
                                          <p:val>
                                            <p:strVal val="#ppt_x"/>
                                          </p:val>
                                        </p:tav>
                                      </p:tavLst>
                                    </p:anim>
                                    <p:anim calcmode="lin" valueType="num">
                                      <p:cBhvr additive="base">
                                        <p:cTn id="20" dur="500" fill="hold"/>
                                        <p:tgtEl>
                                          <p:spTgt spid="6">
                                            <p:graphicEl>
                                              <a:dgm id="{D85A7991-25C3-4EDE-9755-663BF4839906}"/>
                                            </p:graphic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6">
                                            <p:graphicEl>
                                              <a:dgm id="{A2DFB4C5-7C99-464A-AD5E-DD26C534C52C}"/>
                                            </p:graphicEl>
                                          </p:spTgt>
                                        </p:tgtEl>
                                        <p:attrNameLst>
                                          <p:attrName>style.visibility</p:attrName>
                                        </p:attrNameLst>
                                      </p:cBhvr>
                                      <p:to>
                                        <p:strVal val="visible"/>
                                      </p:to>
                                    </p:set>
                                    <p:anim calcmode="lin" valueType="num">
                                      <p:cBhvr additive="base">
                                        <p:cTn id="25" dur="500" fill="hold"/>
                                        <p:tgtEl>
                                          <p:spTgt spid="6">
                                            <p:graphicEl>
                                              <a:dgm id="{A2DFB4C5-7C99-464A-AD5E-DD26C534C52C}"/>
                                            </p:graphicEl>
                                          </p:spTgt>
                                        </p:tgtEl>
                                        <p:attrNameLst>
                                          <p:attrName>ppt_x</p:attrName>
                                        </p:attrNameLst>
                                      </p:cBhvr>
                                      <p:tavLst>
                                        <p:tav tm="0">
                                          <p:val>
                                            <p:strVal val="#ppt_x"/>
                                          </p:val>
                                        </p:tav>
                                        <p:tav tm="100000">
                                          <p:val>
                                            <p:strVal val="#ppt_x"/>
                                          </p:val>
                                        </p:tav>
                                      </p:tavLst>
                                    </p:anim>
                                    <p:anim calcmode="lin" valueType="num">
                                      <p:cBhvr additive="base">
                                        <p:cTn id="26" dur="500" fill="hold"/>
                                        <p:tgtEl>
                                          <p:spTgt spid="6">
                                            <p:graphicEl>
                                              <a:dgm id="{A2DFB4C5-7C99-464A-AD5E-DD26C534C52C}"/>
                                            </p:graphic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6" grpId="0">
        <p:bldSub>
          <a:bldDgm bld="one"/>
        </p:bldSub>
      </p:bldGraphic>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a:extLst>
              <a:ext uri="{FF2B5EF4-FFF2-40B4-BE49-F238E27FC236}">
                <a16:creationId xmlns:a16="http://schemas.microsoft.com/office/drawing/2014/main" id="{F989CE29-4C8D-4AC7-9E67-0B61A2A0AB87}"/>
              </a:ext>
            </a:extLst>
          </p:cNvPr>
          <p:cNvSpPr>
            <a:spLocks noGrp="1"/>
          </p:cNvSpPr>
          <p:nvPr>
            <p:ph type="title"/>
          </p:nvPr>
        </p:nvSpPr>
        <p:spPr/>
        <p:txBody>
          <a:bodyPr/>
          <a:lstStyle/>
          <a:p>
            <a:r>
              <a:rPr lang="en-IE" dirty="0">
                <a:latin typeface="Arial Black" panose="020B0A04020102020204" pitchFamily="34" charset="0"/>
              </a:rPr>
              <a:t>Powerlessness </a:t>
            </a:r>
          </a:p>
        </p:txBody>
      </p:sp>
      <p:sp>
        <p:nvSpPr>
          <p:cNvPr id="3" name="Content Placeholder 2">
            <a:extLst>
              <a:ext uri="{FF2B5EF4-FFF2-40B4-BE49-F238E27FC236}">
                <a16:creationId xmlns:a16="http://schemas.microsoft.com/office/drawing/2014/main" id="{3AF1F93E-3FBB-44FF-B0B3-0B2BF7F006F6}"/>
              </a:ext>
            </a:extLst>
          </p:cNvPr>
          <p:cNvSpPr>
            <a:spLocks noGrp="1"/>
          </p:cNvSpPr>
          <p:nvPr>
            <p:ph idx="1"/>
          </p:nvPr>
        </p:nvSpPr>
        <p:spPr>
          <a:xfrm>
            <a:off x="3641724" y="446087"/>
            <a:ext cx="4689475" cy="6295281"/>
          </a:xfrm>
        </p:spPr>
        <p:txBody>
          <a:bodyPr>
            <a:normAutofit fontScale="92500" lnSpcReduction="10000"/>
          </a:bodyPr>
          <a:lstStyle/>
          <a:p>
            <a:pPr lvl="0"/>
            <a:endParaRPr lang="en-IE" sz="2000" dirty="0"/>
          </a:p>
          <a:p>
            <a:pPr marL="0" lvl="0" indent="0">
              <a:buNone/>
            </a:pPr>
            <a:endParaRPr lang="en-IE" sz="2000" dirty="0"/>
          </a:p>
          <a:p>
            <a:pPr marL="0" lvl="0" indent="0">
              <a:buNone/>
            </a:pPr>
            <a:r>
              <a:rPr lang="en-IE" sz="2000" dirty="0"/>
              <a:t>Feelings of powerlessness were cited, with reference to feeling unsupported, alone, isolated and withdrawn from their communities.</a:t>
            </a:r>
          </a:p>
          <a:p>
            <a:pPr marL="0" lvl="0" indent="0">
              <a:buNone/>
            </a:pPr>
            <a:endParaRPr lang="en-IE" sz="2000" dirty="0"/>
          </a:p>
          <a:p>
            <a:pPr marL="0" indent="0">
              <a:buNone/>
            </a:pPr>
            <a:r>
              <a:rPr lang="en-IE" sz="2000" dirty="0"/>
              <a:t>Frustration and the exacerbation of underlying difficulties were evident in parent’s experiences. </a:t>
            </a:r>
          </a:p>
          <a:p>
            <a:pPr marL="0" lvl="0" indent="0">
              <a:buNone/>
            </a:pPr>
            <a:endParaRPr lang="en-IE" sz="2000" dirty="0"/>
          </a:p>
          <a:p>
            <a:pPr marL="0" lvl="0" indent="0">
              <a:buNone/>
            </a:pPr>
            <a:endParaRPr lang="en-IE" sz="2000" dirty="0"/>
          </a:p>
          <a:p>
            <a:pPr marL="0" lvl="0" indent="0">
              <a:buNone/>
            </a:pPr>
            <a:r>
              <a:rPr lang="en-IE" sz="2000" dirty="0"/>
              <a:t>Many parents are left to deal with the trauma and loss of a child on their own, particularly as they may be ostracised by family and friends due to the stigma and shame of court-ordered removal (Morris, 2018; Broadhurst and Mason, 2014). </a:t>
            </a:r>
          </a:p>
          <a:p>
            <a:pPr marL="0" indent="0">
              <a:buNone/>
            </a:pPr>
            <a:endParaRPr lang="en-IE" dirty="0"/>
          </a:p>
          <a:p>
            <a:pPr marL="0" indent="0">
              <a:buNone/>
            </a:pPr>
            <a:endParaRPr lang="en-IE" dirty="0"/>
          </a:p>
          <a:p>
            <a:pPr lvl="0"/>
            <a:endParaRPr lang="en-IE" dirty="0"/>
          </a:p>
          <a:p>
            <a:endParaRPr lang="en-IE" dirty="0"/>
          </a:p>
        </p:txBody>
      </p:sp>
      <p:sp>
        <p:nvSpPr>
          <p:cNvPr id="12" name="Text Placeholder 11">
            <a:extLst>
              <a:ext uri="{FF2B5EF4-FFF2-40B4-BE49-F238E27FC236}">
                <a16:creationId xmlns:a16="http://schemas.microsoft.com/office/drawing/2014/main" id="{448E80C5-E175-41BD-B9DA-C2E6BA8EEF64}"/>
              </a:ext>
            </a:extLst>
          </p:cNvPr>
          <p:cNvSpPr>
            <a:spLocks noGrp="1"/>
          </p:cNvSpPr>
          <p:nvPr>
            <p:ph type="body" sz="half" idx="2"/>
          </p:nvPr>
        </p:nvSpPr>
        <p:spPr>
          <a:xfrm>
            <a:off x="804863" y="2260737"/>
            <a:ext cx="2660650" cy="4597263"/>
          </a:xfrm>
        </p:spPr>
        <p:txBody>
          <a:bodyPr>
            <a:normAutofit fontScale="85000" lnSpcReduction="20000"/>
          </a:bodyPr>
          <a:lstStyle/>
          <a:p>
            <a:r>
              <a:rPr lang="en-IE" dirty="0"/>
              <a:t> This parent spoke of her way of dealing with stigma in her community and the hurt that she experiences because of having a child taken into care:</a:t>
            </a:r>
          </a:p>
          <a:p>
            <a:r>
              <a:rPr lang="en-IE" dirty="0">
                <a:latin typeface="Arial Black" panose="020B0A04020102020204" pitchFamily="34" charset="0"/>
              </a:rPr>
              <a:t>“Over the years, you just block it out, you just learn. It’s like you put on armour, where you can’t get hurt. It’s an invisible armour or a mask so when you meet people, you’re totally protected inside and they can’t hurt you, but you’ve got to learn how to put these on.”</a:t>
            </a:r>
          </a:p>
          <a:p>
            <a:endParaRPr lang="en-IE" dirty="0"/>
          </a:p>
          <a:p>
            <a:r>
              <a:rPr lang="en-IE" dirty="0"/>
              <a:t>A parent spoke of the impact that key dates have on her:</a:t>
            </a:r>
          </a:p>
          <a:p>
            <a:r>
              <a:rPr lang="en-IE" dirty="0"/>
              <a:t> </a:t>
            </a:r>
            <a:r>
              <a:rPr lang="en-IE" dirty="0">
                <a:latin typeface="Arial Black" panose="020B0A04020102020204" pitchFamily="34" charset="0"/>
              </a:rPr>
              <a:t>“Birthdays and Christmas, you get too depressed, you are just left there, rotting alone, literally alone, inside yourself, going deeper and deeper and you’re trying to find a way out and you’re screaming for help.”</a:t>
            </a:r>
          </a:p>
          <a:p>
            <a:endParaRPr lang="en-IE" dirty="0"/>
          </a:p>
        </p:txBody>
      </p:sp>
    </p:spTree>
    <p:extLst>
      <p:ext uri="{BB962C8B-B14F-4D97-AF65-F5344CB8AC3E}">
        <p14:creationId xmlns:p14="http://schemas.microsoft.com/office/powerpoint/2010/main" val="40021326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additive="base">
                                        <p:cTn id="7"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anim calcmode="lin" valueType="num">
                                      <p:cBhvr additive="base">
                                        <p:cTn id="1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anim calcmode="lin" valueType="num">
                                      <p:cBhvr additive="base">
                                        <p:cTn id="19"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12">
                                            <p:txEl>
                                              <p:pRg st="0" end="0"/>
                                            </p:txEl>
                                          </p:spTgt>
                                        </p:tgtEl>
                                        <p:attrNameLst>
                                          <p:attrName>style.visibility</p:attrName>
                                        </p:attrNameLst>
                                      </p:cBhvr>
                                      <p:to>
                                        <p:strVal val="visible"/>
                                      </p:to>
                                    </p:set>
                                    <p:anim calcmode="lin" valueType="num">
                                      <p:cBhvr additive="base">
                                        <p:cTn id="25" dur="500" fill="hold"/>
                                        <p:tgtEl>
                                          <p:spTgt spid="12">
                                            <p:txEl>
                                              <p:pRg st="0" end="0"/>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12">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12">
                                            <p:txEl>
                                              <p:pRg st="1" end="1"/>
                                            </p:txEl>
                                          </p:spTgt>
                                        </p:tgtEl>
                                        <p:attrNameLst>
                                          <p:attrName>style.visibility</p:attrName>
                                        </p:attrNameLst>
                                      </p:cBhvr>
                                      <p:to>
                                        <p:strVal val="visible"/>
                                      </p:to>
                                    </p:set>
                                    <p:anim calcmode="lin" valueType="num">
                                      <p:cBhvr additive="base">
                                        <p:cTn id="31" dur="500" fill="hold"/>
                                        <p:tgtEl>
                                          <p:spTgt spid="12">
                                            <p:txEl>
                                              <p:pRg st="1" end="1"/>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12">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12">
                                            <p:txEl>
                                              <p:pRg st="3" end="3"/>
                                            </p:txEl>
                                          </p:spTgt>
                                        </p:tgtEl>
                                        <p:attrNameLst>
                                          <p:attrName>style.visibility</p:attrName>
                                        </p:attrNameLst>
                                      </p:cBhvr>
                                      <p:to>
                                        <p:strVal val="visible"/>
                                      </p:to>
                                    </p:set>
                                    <p:anim calcmode="lin" valueType="num">
                                      <p:cBhvr additive="base">
                                        <p:cTn id="37" dur="500" fill="hold"/>
                                        <p:tgtEl>
                                          <p:spTgt spid="12">
                                            <p:txEl>
                                              <p:pRg st="3" end="3"/>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12">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12">
                                            <p:txEl>
                                              <p:pRg st="4" end="4"/>
                                            </p:txEl>
                                          </p:spTgt>
                                        </p:tgtEl>
                                        <p:attrNameLst>
                                          <p:attrName>style.visibility</p:attrName>
                                        </p:attrNameLst>
                                      </p:cBhvr>
                                      <p:to>
                                        <p:strVal val="visible"/>
                                      </p:to>
                                    </p:set>
                                    <p:anim calcmode="lin" valueType="num">
                                      <p:cBhvr additive="base">
                                        <p:cTn id="43" dur="500" fill="hold"/>
                                        <p:tgtEl>
                                          <p:spTgt spid="12">
                                            <p:txEl>
                                              <p:pRg st="4" end="4"/>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12">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8076111-C3A0-4788-8148-42938DCC04A9}"/>
              </a:ext>
            </a:extLst>
          </p:cNvPr>
          <p:cNvSpPr>
            <a:spLocks noGrp="1"/>
          </p:cNvSpPr>
          <p:nvPr>
            <p:ph type="title"/>
          </p:nvPr>
        </p:nvSpPr>
        <p:spPr>
          <a:xfrm>
            <a:off x="804863" y="446088"/>
            <a:ext cx="2660650" cy="1038696"/>
          </a:xfrm>
        </p:spPr>
        <p:txBody>
          <a:bodyPr/>
          <a:lstStyle/>
          <a:p>
            <a:r>
              <a:rPr lang="en-IE" dirty="0">
                <a:latin typeface="Arial Black" panose="020B0A04020102020204" pitchFamily="34" charset="0"/>
              </a:rPr>
              <a:t>Powerlessness </a:t>
            </a:r>
          </a:p>
        </p:txBody>
      </p:sp>
      <p:sp>
        <p:nvSpPr>
          <p:cNvPr id="5" name="Content Placeholder 4">
            <a:extLst>
              <a:ext uri="{FF2B5EF4-FFF2-40B4-BE49-F238E27FC236}">
                <a16:creationId xmlns:a16="http://schemas.microsoft.com/office/drawing/2014/main" id="{52E17CEF-C539-4F8B-B7A0-618BEB8D3E93}"/>
              </a:ext>
            </a:extLst>
          </p:cNvPr>
          <p:cNvSpPr>
            <a:spLocks noGrp="1"/>
          </p:cNvSpPr>
          <p:nvPr>
            <p:ph idx="1"/>
          </p:nvPr>
        </p:nvSpPr>
        <p:spPr>
          <a:xfrm>
            <a:off x="3641724" y="188641"/>
            <a:ext cx="5250756" cy="6408712"/>
          </a:xfrm>
        </p:spPr>
        <p:txBody>
          <a:bodyPr>
            <a:normAutofit fontScale="32500" lnSpcReduction="20000"/>
          </a:bodyPr>
          <a:lstStyle/>
          <a:p>
            <a:pPr marL="0" indent="0">
              <a:buNone/>
            </a:pPr>
            <a:endParaRPr lang="en-IE" sz="2200" dirty="0"/>
          </a:p>
          <a:p>
            <a:pPr marL="0" indent="0">
              <a:buNone/>
            </a:pPr>
            <a:endParaRPr lang="en-IE" sz="4800" dirty="0"/>
          </a:p>
          <a:p>
            <a:pPr marL="0" indent="0">
              <a:buNone/>
            </a:pPr>
            <a:r>
              <a:rPr lang="en-IE" sz="4800" dirty="0"/>
              <a:t>Commenting on the complexity of parental experiences, Schofield, et al. (2011: 75) assert that the emotional reactions to a child going into foster care are ‘powerful, diverse’ and that ‘often contradictory feelings arise from their experience of loss’.</a:t>
            </a:r>
          </a:p>
          <a:p>
            <a:pPr marL="0" indent="0">
              <a:buNone/>
            </a:pPr>
            <a:endParaRPr lang="en-IE" sz="4800" dirty="0"/>
          </a:p>
          <a:p>
            <a:pPr marL="0" indent="0">
              <a:buNone/>
            </a:pPr>
            <a:r>
              <a:rPr lang="en-IE" sz="4800" dirty="0"/>
              <a:t>How this manifests can have further consequences for parents.</a:t>
            </a:r>
          </a:p>
          <a:p>
            <a:pPr marL="0" indent="0">
              <a:buNone/>
            </a:pPr>
            <a:endParaRPr lang="en-IE" sz="4800" dirty="0"/>
          </a:p>
          <a:p>
            <a:pPr marL="0" indent="0">
              <a:buNone/>
            </a:pPr>
            <a:r>
              <a:rPr lang="en-IE" sz="4800" dirty="0"/>
              <a:t>Emotional over-reactions such as anger, irritability in meetings, during contact, or towards professionals can influence perceptions of parents’ stability (National Child Traumatic Stress Network, 2018). </a:t>
            </a:r>
          </a:p>
          <a:p>
            <a:pPr marL="0" indent="0">
              <a:buNone/>
            </a:pPr>
            <a:endParaRPr lang="en-IE" sz="4800" dirty="0"/>
          </a:p>
          <a:p>
            <a:pPr marL="0" indent="0">
              <a:buNone/>
            </a:pPr>
            <a:r>
              <a:rPr lang="en-IE" sz="4800" dirty="0"/>
              <a:t>Several parents spoke of feeling that they had to hide their true emotions as “it may be used against them”. </a:t>
            </a:r>
          </a:p>
          <a:p>
            <a:pPr marL="0" indent="0">
              <a:buNone/>
            </a:pPr>
            <a:endParaRPr lang="en-IE" sz="4800" dirty="0"/>
          </a:p>
          <a:p>
            <a:pPr marL="0" indent="0">
              <a:buNone/>
            </a:pPr>
            <a:r>
              <a:rPr lang="en-IE" sz="4800" dirty="0"/>
              <a:t>The feeling of having to suppress intense emotions was highlighted by several participants in the research. One parent called for a recognition of the emotions being expressed as natural:</a:t>
            </a:r>
          </a:p>
          <a:p>
            <a:pPr marL="0" indent="0">
              <a:buNone/>
            </a:pPr>
            <a:endParaRPr lang="en-IE" sz="2200" dirty="0"/>
          </a:p>
          <a:p>
            <a:pPr marL="0" indent="0">
              <a:buNone/>
            </a:pPr>
            <a:endParaRPr lang="en-IE" dirty="0"/>
          </a:p>
        </p:txBody>
      </p:sp>
      <p:sp>
        <p:nvSpPr>
          <p:cNvPr id="6" name="Text Placeholder 5">
            <a:extLst>
              <a:ext uri="{FF2B5EF4-FFF2-40B4-BE49-F238E27FC236}">
                <a16:creationId xmlns:a16="http://schemas.microsoft.com/office/drawing/2014/main" id="{509226AA-B9C0-4C40-9028-76F02715894C}"/>
              </a:ext>
            </a:extLst>
          </p:cNvPr>
          <p:cNvSpPr>
            <a:spLocks noGrp="1"/>
          </p:cNvSpPr>
          <p:nvPr>
            <p:ph type="body" sz="half" idx="2"/>
          </p:nvPr>
        </p:nvSpPr>
        <p:spPr>
          <a:xfrm>
            <a:off x="804863" y="2260737"/>
            <a:ext cx="2660650" cy="4480631"/>
          </a:xfrm>
        </p:spPr>
        <p:txBody>
          <a:bodyPr>
            <a:normAutofit fontScale="92500" lnSpcReduction="20000"/>
          </a:bodyPr>
          <a:lstStyle/>
          <a:p>
            <a:r>
              <a:rPr lang="en-IE" dirty="0">
                <a:latin typeface="Arial Black" panose="020B0A04020102020204" pitchFamily="34" charset="0"/>
              </a:rPr>
              <a:t>“Well I think the social workers need to understand and fair enough not doing it in front of your child, but like it’s normal for parents to get thick, upset, angry, cross, cry. They are all natural emotions to have and if you do that in front of the social workers, they can label you unstable, and say oh your behaviour is erratic, your behaviour is a concern. They are normal emotions. You come and take someone’s child off  them, am I supposed to turn around and say Jesus lads, thanks very much, you’re after doing me a favour. I’m going to go out now and enjoy myself. No, I’m going to be upset, angry, I’m going to cry, it’s my child, it’s my baby.” </a:t>
            </a:r>
          </a:p>
        </p:txBody>
      </p:sp>
    </p:spTree>
    <p:extLst>
      <p:ext uri="{BB962C8B-B14F-4D97-AF65-F5344CB8AC3E}">
        <p14:creationId xmlns:p14="http://schemas.microsoft.com/office/powerpoint/2010/main" val="300304458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6" end="6"/>
                                            </p:txEl>
                                          </p:spTgt>
                                        </p:tgtEl>
                                        <p:attrNameLst>
                                          <p:attrName>style.visibility</p:attrName>
                                        </p:attrNameLst>
                                      </p:cBhvr>
                                      <p:to>
                                        <p:strVal val="visible"/>
                                      </p:to>
                                    </p:set>
                                    <p:anim calcmode="lin" valueType="num">
                                      <p:cBhvr additive="base">
                                        <p:cTn id="19"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8" end="8"/>
                                            </p:txEl>
                                          </p:spTgt>
                                        </p:tgtEl>
                                        <p:attrNameLst>
                                          <p:attrName>style.visibility</p:attrName>
                                        </p:attrNameLst>
                                      </p:cBhvr>
                                      <p:to>
                                        <p:strVal val="visible"/>
                                      </p:to>
                                    </p:set>
                                    <p:anim calcmode="lin" valueType="num">
                                      <p:cBhvr additive="base">
                                        <p:cTn id="25"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10" end="10"/>
                                            </p:txEl>
                                          </p:spTgt>
                                        </p:tgtEl>
                                        <p:attrNameLst>
                                          <p:attrName>style.visibility</p:attrName>
                                        </p:attrNameLst>
                                      </p:cBhvr>
                                      <p:to>
                                        <p:strVal val="visible"/>
                                      </p:to>
                                    </p:set>
                                    <p:anim calcmode="lin" valueType="num">
                                      <p:cBhvr additive="base">
                                        <p:cTn id="31"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6">
                                            <p:txEl>
                                              <p:pRg st="0" end="0"/>
                                            </p:txEl>
                                          </p:spTgt>
                                        </p:tgtEl>
                                        <p:attrNameLst>
                                          <p:attrName>style.visibility</p:attrName>
                                        </p:attrNameLst>
                                      </p:cBhvr>
                                      <p:to>
                                        <p:strVal val="visible"/>
                                      </p:to>
                                    </p:set>
                                    <p:anim calcmode="lin" valueType="num">
                                      <p:cBhvr additive="base">
                                        <p:cTn id="37" dur="500" fill="hold"/>
                                        <p:tgtEl>
                                          <p:spTgt spid="6">
                                            <p:txEl>
                                              <p:pRg st="0" end="0"/>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6">
                                            <p:txEl>
                                              <p:pRg st="0" end="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P spid="6" grpId="0" build="p"/>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Quotable">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Quotable">
      <a:maj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Quotable">
      <a:fillStyleLst>
        <a:solidFill>
          <a:schemeClr val="phClr"/>
        </a:solidFill>
        <a:gradFill rotWithShape="1">
          <a:gsLst>
            <a:gs pos="0">
              <a:schemeClr val="phClr">
                <a:tint val="80000"/>
                <a:lumMod val="105000"/>
              </a:schemeClr>
            </a:gs>
            <a:gs pos="100000">
              <a:schemeClr val="phClr">
                <a:tint val="90000"/>
              </a:schemeClr>
            </a:gs>
          </a:gsLst>
          <a:lin ang="5400000" scaled="0"/>
        </a:gradFill>
        <a:blipFill rotWithShape="1">
          <a:blip xmlns:r="http://schemas.openxmlformats.org/officeDocument/2006/relationships" r:embed="rId1">
            <a:duotone>
              <a:schemeClr val="phClr">
                <a:tint val="98000"/>
                <a:lumMod val="102000"/>
              </a:schemeClr>
              <a:schemeClr val="phClr">
                <a:shade val="98000"/>
                <a:lumMod val="98000"/>
              </a:schemeClr>
            </a:duotone>
          </a:blip>
          <a:tile tx="0" ty="0" sx="100000" sy="100000" flip="none" algn="tl"/>
        </a:blipFill>
      </a:fillStyleLst>
      <a:lnStyleLst>
        <a:ln w="9525" cap="rnd" cmpd="sng" algn="ctr">
          <a:solidFill>
            <a:schemeClr val="phClr"/>
          </a:solidFill>
          <a:prstDash val="solid"/>
        </a:ln>
        <a:ln w="15875" cap="rnd" cmpd="sng" algn="ctr">
          <a:solidFill>
            <a:schemeClr val="phClr"/>
          </a:solidFill>
          <a:prstDash val="solid"/>
        </a:ln>
        <a:ln w="25400" cap="rnd" cmpd="sng" algn="ctr">
          <a:solidFill>
            <a:schemeClr val="phClr"/>
          </a:solidFill>
          <a:prstDash val="solid"/>
        </a:ln>
      </a:lnStyleLst>
      <a:effectStyleLst>
        <a:effectStyle>
          <a:effectLst/>
        </a:effectStyle>
        <a:effectStyle>
          <a:effectLst/>
        </a:effectStyle>
        <a:effectStyle>
          <a:effectLst>
            <a:innerShdw blurRad="63500" dist="25400" dir="13500000">
              <a:srgbClr val="000000">
                <a:alpha val="75000"/>
              </a:srgbClr>
            </a:innerShdw>
          </a:effectLst>
        </a:effectStyle>
      </a:effectStyleLst>
      <a:bgFillStyleLst>
        <a:solidFill>
          <a:schemeClr val="phClr"/>
        </a:solidFill>
        <a:gradFill rotWithShape="1">
          <a:gsLst>
            <a:gs pos="0">
              <a:schemeClr val="phClr">
                <a:tint val="100000"/>
              </a:schemeClr>
            </a:gs>
            <a:gs pos="100000">
              <a:schemeClr val="phClr">
                <a:tint val="84000"/>
                <a:shade val="84000"/>
                <a:lumMod val="90000"/>
              </a:schemeClr>
            </a:gs>
          </a:gsLst>
          <a:lin ang="5400000" scaled="0"/>
        </a:gradFill>
        <a:gradFill rotWithShape="1">
          <a:gsLst>
            <a:gs pos="0">
              <a:schemeClr val="phClr">
                <a:tint val="84000"/>
                <a:shade val="90000"/>
                <a:satMod val="120000"/>
                <a:lumMod val="90000"/>
              </a:schemeClr>
            </a:gs>
            <a:gs pos="100000">
              <a:schemeClr val="phClr"/>
            </a:gs>
          </a:gsLst>
          <a:lin ang="5400000" scaled="0"/>
        </a:gradFill>
      </a:bgFillStyleLst>
    </a:fmtScheme>
  </a:themeElements>
  <a:objectDefaults/>
  <a:extraClrSchemeLst/>
  <a:extLst>
    <a:ext uri="{05A4C25C-085E-4340-85A3-A5531E510DB2}">
      <thm15:themeFamily xmlns:thm15="http://schemas.microsoft.com/office/thememl/2012/main" name="Quotable" id="{39EC5628-30ED-4578-ACD8-9820EDB8E15A}" vid="{6F3559E9-1A4C-49D8-94D4-F41003531C49}"/>
    </a:ext>
  </a:ext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793</TotalTime>
  <Words>3594</Words>
  <Application>Microsoft Office PowerPoint</Application>
  <PresentationFormat>On-screen Show (4:3)</PresentationFormat>
  <Paragraphs>285</Paragraphs>
  <Slides>27</Slides>
  <Notes>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27</vt:i4>
      </vt:variant>
    </vt:vector>
  </HeadingPairs>
  <TitlesOfParts>
    <vt:vector size="35" baseType="lpstr">
      <vt:lpstr>Arial</vt:lpstr>
      <vt:lpstr>Arial Black</vt:lpstr>
      <vt:lpstr>Calibri</vt:lpstr>
      <vt:lpstr>Century Gothic</vt:lpstr>
      <vt:lpstr>Courier New</vt:lpstr>
      <vt:lpstr>Wingdings</vt:lpstr>
      <vt:lpstr>Wingdings 2</vt:lpstr>
      <vt:lpstr>Quotable</vt:lpstr>
      <vt:lpstr>Stability for Who?  An exploration of the experiences of parents who have children in foster care </vt:lpstr>
      <vt:lpstr>                     Background to the Study   The Family Advocacy Service, LSSC</vt:lpstr>
      <vt:lpstr>Stability in Foster Care </vt:lpstr>
      <vt:lpstr>Introduction to the Research</vt:lpstr>
      <vt:lpstr>PowerPoint Presentation</vt:lpstr>
      <vt:lpstr>Research Design </vt:lpstr>
      <vt:lpstr>Preliminary Research Findings </vt:lpstr>
      <vt:lpstr>Powerlessness </vt:lpstr>
      <vt:lpstr>Powerlessness </vt:lpstr>
      <vt:lpstr>Powerlessness </vt:lpstr>
      <vt:lpstr>Powerlessness </vt:lpstr>
      <vt:lpstr>The Value of Relationships  </vt:lpstr>
      <vt:lpstr>The Value of Relationships  </vt:lpstr>
      <vt:lpstr>The Value of Relationships  </vt:lpstr>
      <vt:lpstr>Importance of Communication</vt:lpstr>
      <vt:lpstr>Importance of Communication</vt:lpstr>
      <vt:lpstr>Systemic Factors  </vt:lpstr>
      <vt:lpstr>Systemic Factors </vt:lpstr>
      <vt:lpstr>Systemic Factors </vt:lpstr>
      <vt:lpstr>Systemic Factors </vt:lpstr>
      <vt:lpstr>Systemic Factors </vt:lpstr>
      <vt:lpstr>Concluding Comments </vt:lpstr>
      <vt:lpstr>Key Messages</vt:lpstr>
      <vt:lpstr>PowerPoint Presentation</vt:lpstr>
      <vt:lpstr>Bibliography </vt:lpstr>
      <vt:lpstr>Bibliography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Sean Lynch</dc:creator>
  <cp:lastModifiedBy>Office</cp:lastModifiedBy>
  <cp:revision>27</cp:revision>
  <dcterms:created xsi:type="dcterms:W3CDTF">2019-06-10T20:47:55Z</dcterms:created>
  <dcterms:modified xsi:type="dcterms:W3CDTF">2019-06-24T09:40:23Z</dcterms:modified>
</cp:coreProperties>
</file>