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 G62" initials="H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63" autoAdjust="0"/>
    <p:restoredTop sz="34008" autoAdjust="0"/>
  </p:normalViewPr>
  <p:slideViewPr>
    <p:cSldViewPr snapToGrid="0">
      <p:cViewPr varScale="1">
        <p:scale>
          <a:sx n="67" d="100"/>
          <a:sy n="67" d="100"/>
        </p:scale>
        <p:origin x="640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18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FFE7B-D399-491D-B9E4-C5C7879A4BAD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F4418-3189-449E-985B-11CACEAC4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956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F4418-3189-449E-985B-11CACEAC4C1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609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Unlikely</a:t>
            </a:r>
            <a:r>
              <a:rPr lang="en-GB" baseline="0" dirty="0"/>
              <a:t> to achieve ethical </a:t>
            </a:r>
            <a:r>
              <a:rPr lang="en-GB" baseline="0" dirty="0" err="1"/>
              <a:t>approvement</a:t>
            </a:r>
            <a:r>
              <a:rPr lang="en-GB" baseline="0" dirty="0"/>
              <a:t> within timeframe  to interview patients, if cant interview then they can be involved in design</a:t>
            </a:r>
            <a:endParaRPr lang="en-GB" dirty="0"/>
          </a:p>
          <a:p>
            <a:r>
              <a:rPr lang="en-GB" dirty="0"/>
              <a:t>Comment on terminology</a:t>
            </a:r>
            <a:r>
              <a:rPr lang="en-GB" baseline="0" dirty="0"/>
              <a:t> ‘patient’ as requested by Dementia NI members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F4418-3189-449E-985B-11CACEAC4C1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41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F4418-3189-449E-985B-11CACEAC4C1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234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5775" y="4416878"/>
            <a:ext cx="5686425" cy="4879521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total six focus groups were organised with a final number of five focus groups actually taking place. In total 30 participants took part. The sample size is relatively small and therefore does not claim representativeness.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F4418-3189-449E-985B-11CACEAC4C1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051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4767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F4418-3189-449E-985B-11CACEAC4C19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3203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Communication written vs verbal,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need to find a balance</a:t>
            </a:r>
          </a:p>
          <a:p>
            <a:pPr marL="0" indent="0">
              <a:buNone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Correlation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between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professional’s ability to complete cognitive capacity assessments and the frequency of assessing preferred level of participation in practice.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F4418-3189-449E-985B-11CACEAC4C1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47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89484" y="1730403"/>
            <a:ext cx="7531497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616370" y="2470926"/>
            <a:ext cx="8681508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92532" y="1726738"/>
            <a:ext cx="7534656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621536" y="2468304"/>
            <a:ext cx="8680704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200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6688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6688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1720852" y="-1720850"/>
            <a:ext cx="6858000" cy="1029970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46573" y="1576104"/>
            <a:ext cx="694944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2737" y="2618913"/>
            <a:ext cx="507703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730605" y="2253385"/>
            <a:ext cx="7726347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705101" y="0"/>
            <a:ext cx="9486900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5048250"/>
            <a:ext cx="4762500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94929" y="1717501"/>
            <a:ext cx="73152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524639" y="2180529"/>
            <a:ext cx="8128727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0633"/>
            <a:ext cx="4765676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5051293"/>
            <a:ext cx="12195173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365760"/>
            <a:ext cx="1002792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0629"/>
            <a:ext cx="1002792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68224" y="5870448"/>
            <a:ext cx="2901696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019" y="6285122"/>
            <a:ext cx="6299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1384" y="6170822"/>
            <a:ext cx="67056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6E9CF-71E1-46DB-8307-8E0C4F4ECC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0" y="1537637"/>
            <a:ext cx="10572000" cy="2971051"/>
          </a:xfrm>
        </p:spPr>
        <p:txBody>
          <a:bodyPr/>
          <a:lstStyle/>
          <a:p>
            <a:r>
              <a:rPr lang="en-GB" dirty="0"/>
              <a:t>An Evaluation of Social Work in Involving Patients with Dementia in Decisions Related to Hospital Discharge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5B0459-8552-4CEA-8C64-B816A1D6B4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0" y="5670507"/>
            <a:ext cx="10572000" cy="434974"/>
          </a:xfrm>
        </p:spPr>
        <p:txBody>
          <a:bodyPr>
            <a:normAutofit/>
          </a:bodyPr>
          <a:lstStyle/>
          <a:p>
            <a:r>
              <a:rPr lang="en-GB" dirty="0"/>
              <a:t>Robyn Lennox, Hospital Discharge Hub Manager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6325" y="4872702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08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BE9B3-0E90-4939-BE20-D21B62F65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95E2B-D5D1-48F7-BC4C-F7532E935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000" dirty="0"/>
              <a:t>Hospital social work</a:t>
            </a:r>
          </a:p>
          <a:p>
            <a:endParaRPr lang="en-GB" sz="2000" dirty="0"/>
          </a:p>
          <a:p>
            <a:r>
              <a:rPr lang="en-GB" sz="2000" dirty="0"/>
              <a:t>Observation of practice issues</a:t>
            </a:r>
          </a:p>
          <a:p>
            <a:endParaRPr lang="en-GB" sz="2000" dirty="0"/>
          </a:p>
          <a:p>
            <a:r>
              <a:rPr lang="en-GB" sz="2000" dirty="0"/>
              <a:t>Literature Review ‘Service User Involvement in ‘Best Interest’ Decisions During</a:t>
            </a:r>
          </a:p>
          <a:p>
            <a:r>
              <a:rPr lang="en-GB" sz="2000" dirty="0"/>
              <a:t>Discharge from Hospital; a Systematic Narrative review’</a:t>
            </a:r>
          </a:p>
          <a:p>
            <a:endParaRPr lang="en-GB" sz="2000" dirty="0"/>
          </a:p>
          <a:p>
            <a:r>
              <a:rPr lang="en-GB" sz="2000" dirty="0"/>
              <a:t>First step,  evaluate current practice</a:t>
            </a:r>
          </a:p>
          <a:p>
            <a:endParaRPr lang="en-GB" sz="2000" dirty="0"/>
          </a:p>
          <a:p>
            <a:r>
              <a:rPr lang="en-GB" sz="2000" dirty="0"/>
              <a:t>Co- designed with Dementia NI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0375" y="5179459"/>
            <a:ext cx="3024188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8060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13C4C-18DD-4389-B748-E93EE4AF6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 and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063A9-1A7E-42DC-A9F5-9A23CB242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/>
              <a:t>Aim</a:t>
            </a:r>
            <a:endParaRPr lang="en-GB" dirty="0"/>
          </a:p>
          <a:p>
            <a:r>
              <a:rPr lang="en-GB" dirty="0"/>
              <a:t>To improve social work practice in involving patients with Dementia in decisions related to complex hospital discharge.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u="sng" dirty="0"/>
              <a:t>Objectives</a:t>
            </a:r>
            <a:endParaRPr lang="en-GB" dirty="0"/>
          </a:p>
          <a:p>
            <a:pPr lvl="0">
              <a:buFont typeface="+mj-lt"/>
              <a:buAutoNum type="arabicPeriod"/>
            </a:pPr>
            <a:r>
              <a:rPr lang="en-GB" dirty="0"/>
              <a:t>Evaluate current practice including what is working well and what could be improved</a:t>
            </a:r>
          </a:p>
          <a:p>
            <a:pPr lvl="0">
              <a:buFont typeface="+mj-lt"/>
              <a:buAutoNum type="arabicPeriod"/>
            </a:pPr>
            <a:r>
              <a:rPr lang="en-GB" dirty="0"/>
              <a:t>Clear recommendations to improve practice </a:t>
            </a:r>
          </a:p>
          <a:p>
            <a:pPr lvl="0">
              <a:buFont typeface="+mj-lt"/>
              <a:buAutoNum type="arabicPeriod"/>
            </a:pPr>
            <a:r>
              <a:rPr lang="en-GB" dirty="0"/>
              <a:t>To gather perspectives from practitioners in relation to the recommendations from 'Service User Involvement in ‘Best Interest’ Decisions During Discharge from Hospital; a Systematic Narrative Review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5313" y="5190091"/>
            <a:ext cx="3024188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1831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975D3-1834-40C7-9DA9-420C847EF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1BC5F-34E2-444B-9179-5583365E9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Qualitative study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Focus groups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Small sample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Total 30 with representation from all CMHOPTs and main acute HSWT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Data collection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Semi structured interview style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Thematic analysis aided by </a:t>
            </a:r>
            <a:r>
              <a:rPr lang="en-GB" sz="2000" dirty="0" err="1"/>
              <a:t>Nvivo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Ethical approval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7844" y="5190091"/>
            <a:ext cx="3024188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8168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84072-A555-4995-B17C-0DB484D52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 of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19B5A-F485-4794-AC73-37CE98E5D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Barriers to Involvement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Communication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Assessment of Preferred Level of Participation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Preparation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Advanced Care Planning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Shared Decision Making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Participation Tool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6579" y="5221989"/>
            <a:ext cx="3024188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025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E0894-4D4D-44DE-B765-E27D527C5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49549-FC35-460C-8C7B-105CDEC78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Shared Learning between settings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Streamlining existing tools to standardise practice and improve governance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Further Research into Advanced Care Planning in Dementia Care, lets test the boundaries!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Involvement of Dementia patients in research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9742" y="5211357"/>
            <a:ext cx="3024188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41884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7030A0"/>
      </a:accent1>
      <a:accent2>
        <a:srgbClr val="7C9FCF"/>
      </a:accent2>
      <a:accent3>
        <a:srgbClr val="39639D"/>
      </a:accent3>
      <a:accent4>
        <a:srgbClr val="7030A0"/>
      </a:accent4>
      <a:accent5>
        <a:srgbClr val="474B78"/>
      </a:accent5>
      <a:accent6>
        <a:srgbClr val="1FADCC"/>
      </a:accent6>
      <a:hlink>
        <a:srgbClr val="7030A0"/>
      </a:hlink>
      <a:folHlink>
        <a:srgbClr val="44B9E8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1723</TotalTime>
  <Words>332</Words>
  <Application>Microsoft Office PowerPoint</Application>
  <PresentationFormat>Widescreen</PresentationFormat>
  <Paragraphs>57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Franklin Gothic Book</vt:lpstr>
      <vt:lpstr>Franklin Gothic Medium</vt:lpstr>
      <vt:lpstr>Wingdings</vt:lpstr>
      <vt:lpstr>Angles</vt:lpstr>
      <vt:lpstr>An Evaluation of Social Work in Involving Patients with Dementia in Decisions Related to Hospital Discharge</vt:lpstr>
      <vt:lpstr>Context</vt:lpstr>
      <vt:lpstr>Aims and Objectives</vt:lpstr>
      <vt:lpstr>Methodology</vt:lpstr>
      <vt:lpstr>Discussion of Findings</vt:lpstr>
      <vt:lpstr>Learning Outcomes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Evaluation of Social Work In Involving Patients With Dementia In Decisions Related To Hospital Discharge</dc:title>
  <dc:creator>HP G62</dc:creator>
  <cp:lastModifiedBy>CPD Officer</cp:lastModifiedBy>
  <cp:revision>37</cp:revision>
  <dcterms:created xsi:type="dcterms:W3CDTF">2018-09-18T20:46:05Z</dcterms:created>
  <dcterms:modified xsi:type="dcterms:W3CDTF">2019-06-13T10:29:30Z</dcterms:modified>
</cp:coreProperties>
</file>