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666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332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016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54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655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408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3855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359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615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6675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6905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B9BB1-28F2-41A9-A080-25FF083B3C94}" type="datetimeFigureOut">
              <a:rPr lang="en-IE" smtClean="0"/>
              <a:t>11/06/2019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FF9EA-896E-470C-8E7C-7E669F8395B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88281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4800" b="1" dirty="0"/>
              <a:t>Constructing Reflective Language: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An Exploration of Literature </a:t>
            </a:r>
            <a:r>
              <a:rPr lang="en-IE"/>
              <a:t>Based Therapy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28827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sz="4800" b="1" dirty="0"/>
              <a:t>“If you don’t have time to read, you don’t have the time (or the tools) to write. Simple as that.”</a:t>
            </a:r>
          </a:p>
          <a:p>
            <a:pPr marL="0" indent="0" algn="r">
              <a:buNone/>
            </a:pPr>
            <a:endParaRPr lang="en-IE" dirty="0"/>
          </a:p>
          <a:p>
            <a:pPr marL="0" indent="0" algn="r">
              <a:buNone/>
            </a:pPr>
            <a:r>
              <a:rPr lang="en-IE" dirty="0"/>
              <a:t>-Stephen King</a:t>
            </a:r>
          </a:p>
        </p:txBody>
      </p:sp>
    </p:spTree>
    <p:extLst>
      <p:ext uri="{BB962C8B-B14F-4D97-AF65-F5344CB8AC3E}">
        <p14:creationId xmlns:p14="http://schemas.microsoft.com/office/powerpoint/2010/main" val="359502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sz="4800" b="1" dirty="0"/>
              <a:t>“Many stories matter. Stories have been used to dispossess and malign. But stories can also be used to empower and to humanise.”</a:t>
            </a:r>
          </a:p>
          <a:p>
            <a:pPr marL="0" indent="0">
              <a:buNone/>
            </a:pPr>
            <a:endParaRPr lang="en-IE" dirty="0"/>
          </a:p>
          <a:p>
            <a:pPr marL="0" indent="0" algn="r">
              <a:buNone/>
            </a:pPr>
            <a:r>
              <a:rPr lang="en-IE" dirty="0"/>
              <a:t>-</a:t>
            </a:r>
            <a:r>
              <a:rPr lang="en-IE" dirty="0" err="1"/>
              <a:t>Chimamanda</a:t>
            </a:r>
            <a:r>
              <a:rPr lang="en-IE" dirty="0"/>
              <a:t> </a:t>
            </a:r>
            <a:r>
              <a:rPr lang="en-IE" dirty="0" err="1"/>
              <a:t>Ngozi</a:t>
            </a:r>
            <a:r>
              <a:rPr lang="en-IE" dirty="0"/>
              <a:t> </a:t>
            </a:r>
            <a:r>
              <a:rPr lang="en-IE" dirty="0" err="1"/>
              <a:t>Adiche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4386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IE" b="1" dirty="0"/>
              <a:t>Develop/enhance reflective vocabulary</a:t>
            </a:r>
          </a:p>
          <a:p>
            <a:endParaRPr lang="en-IE" b="1" dirty="0"/>
          </a:p>
          <a:p>
            <a:pPr marL="0" indent="0">
              <a:buNone/>
            </a:pPr>
            <a:endParaRPr lang="en-IE" b="1" dirty="0"/>
          </a:p>
          <a:p>
            <a:r>
              <a:rPr lang="en-IE" b="1" dirty="0"/>
              <a:t>Provide individual with new perspective(s)</a:t>
            </a:r>
          </a:p>
          <a:p>
            <a:endParaRPr lang="en-IE" b="1" dirty="0"/>
          </a:p>
          <a:p>
            <a:pPr marL="0" indent="0">
              <a:buNone/>
            </a:pPr>
            <a:endParaRPr lang="en-IE" b="1" dirty="0"/>
          </a:p>
          <a:p>
            <a:r>
              <a:rPr lang="en-IE" b="1" dirty="0"/>
              <a:t>Provide individual with shared experience(s)</a:t>
            </a:r>
          </a:p>
        </p:txBody>
      </p:sp>
    </p:spTree>
    <p:extLst>
      <p:ext uri="{BB962C8B-B14F-4D97-AF65-F5344CB8AC3E}">
        <p14:creationId xmlns:p14="http://schemas.microsoft.com/office/powerpoint/2010/main" val="5870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IE" sz="4800" b="1" dirty="0"/>
          </a:p>
          <a:p>
            <a:pPr marL="0" indent="0">
              <a:buNone/>
            </a:pPr>
            <a:r>
              <a:rPr lang="en-IE" sz="4800" b="1" dirty="0"/>
              <a:t>“What is there possibly left for us to be afraid of, after we have dealt face to face with death and not embraced it? Once I accept the existence of dying as a life process, who can ever have power over me again.”</a:t>
            </a:r>
          </a:p>
          <a:p>
            <a:pPr marL="0" indent="0">
              <a:buNone/>
            </a:pPr>
            <a:endParaRPr lang="en-IE" sz="4800" b="1" dirty="0"/>
          </a:p>
          <a:p>
            <a:pPr marL="0" indent="0" algn="r">
              <a:buNone/>
            </a:pPr>
            <a:r>
              <a:rPr lang="en-IE" dirty="0"/>
              <a:t>-</a:t>
            </a:r>
            <a:r>
              <a:rPr lang="en-IE" dirty="0" err="1"/>
              <a:t>Audre</a:t>
            </a:r>
            <a:r>
              <a:rPr lang="en-IE" dirty="0"/>
              <a:t> </a:t>
            </a:r>
            <a:r>
              <a:rPr lang="en-IE" dirty="0" err="1"/>
              <a:t>Lorde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82615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sz="5200" b="1" dirty="0"/>
              <a:t>“…not a sidestepping of sickness, but a defiant avowal of the reality of pain and respect for the transformed self it leaves behind.”</a:t>
            </a:r>
          </a:p>
          <a:p>
            <a:pPr marL="0" indent="0">
              <a:buNone/>
            </a:pPr>
            <a:endParaRPr lang="en-IE" dirty="0"/>
          </a:p>
          <a:p>
            <a:pPr marL="0" indent="0" algn="r">
              <a:buNone/>
            </a:pPr>
            <a:r>
              <a:rPr lang="en-IE" dirty="0"/>
              <a:t>-</a:t>
            </a:r>
            <a:r>
              <a:rPr lang="en-IE" dirty="0" err="1"/>
              <a:t>Rafia</a:t>
            </a:r>
            <a:r>
              <a:rPr lang="en-IE" dirty="0"/>
              <a:t> </a:t>
            </a:r>
            <a:r>
              <a:rPr lang="en-IE" dirty="0" err="1"/>
              <a:t>Zakaria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38610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r>
              <a:rPr lang="en-IE" b="1" dirty="0"/>
              <a:t>Develop/enhance reflective vocabulary</a:t>
            </a:r>
          </a:p>
          <a:p>
            <a:endParaRPr lang="en-IE" b="1" dirty="0"/>
          </a:p>
          <a:p>
            <a:pPr marL="0" indent="0">
              <a:buNone/>
            </a:pPr>
            <a:endParaRPr lang="en-IE" b="1" dirty="0"/>
          </a:p>
          <a:p>
            <a:r>
              <a:rPr lang="en-IE" b="1" dirty="0"/>
              <a:t>Provide individual with new perspective(s)</a:t>
            </a:r>
          </a:p>
          <a:p>
            <a:endParaRPr lang="en-IE" b="1" dirty="0"/>
          </a:p>
          <a:p>
            <a:pPr marL="0" indent="0">
              <a:buNone/>
            </a:pPr>
            <a:endParaRPr lang="en-IE" b="1" dirty="0"/>
          </a:p>
          <a:p>
            <a:r>
              <a:rPr lang="en-IE" b="1" dirty="0"/>
              <a:t>Provide individual with shared experience(s)</a:t>
            </a:r>
          </a:p>
        </p:txBody>
      </p:sp>
    </p:spTree>
    <p:extLst>
      <p:ext uri="{BB962C8B-B14F-4D97-AF65-F5344CB8AC3E}">
        <p14:creationId xmlns:p14="http://schemas.microsoft.com/office/powerpoint/2010/main" val="3358816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191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Constructing Reflective Language: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Constructing Reflective Language:</dc:title>
  <dc:creator>Jenn</dc:creator>
  <cp:lastModifiedBy>CPD Officer</cp:lastModifiedBy>
  <cp:revision>12</cp:revision>
  <dcterms:created xsi:type="dcterms:W3CDTF">2019-06-10T09:57:04Z</dcterms:created>
  <dcterms:modified xsi:type="dcterms:W3CDTF">2019-06-11T12:29:56Z</dcterms:modified>
</cp:coreProperties>
</file>